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4" r:id="rId4"/>
    <p:sldMasterId id="2147483977" r:id="rId5"/>
    <p:sldMasterId id="2147483810" r:id="rId6"/>
    <p:sldMasterId id="2147484026" r:id="rId7"/>
  </p:sldMasterIdLst>
  <p:notesMasterIdLst>
    <p:notesMasterId r:id="rId20"/>
  </p:notesMasterIdLst>
  <p:sldIdLst>
    <p:sldId id="288" r:id="rId8"/>
    <p:sldId id="2147469446" r:id="rId9"/>
    <p:sldId id="326" r:id="rId10"/>
    <p:sldId id="332" r:id="rId11"/>
    <p:sldId id="2147469487" r:id="rId12"/>
    <p:sldId id="327" r:id="rId13"/>
    <p:sldId id="333" r:id="rId14"/>
    <p:sldId id="2147469488" r:id="rId15"/>
    <p:sldId id="328" r:id="rId16"/>
    <p:sldId id="2147469447" r:id="rId17"/>
    <p:sldId id="2147469448" r:id="rId18"/>
    <p:sldId id="214746945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C39"/>
    <a:srgbClr val="49C6B1"/>
    <a:srgbClr val="B39BDA"/>
    <a:srgbClr val="463668"/>
    <a:srgbClr val="702573"/>
    <a:srgbClr val="2A446F"/>
    <a:srgbClr val="C73ECC"/>
    <a:srgbClr val="8661C5"/>
    <a:srgbClr val="0078D4"/>
    <a:srgbClr val="CD98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11" autoAdjust="0"/>
  </p:normalViewPr>
  <p:slideViewPr>
    <p:cSldViewPr snapToGrid="0">
      <p:cViewPr varScale="1">
        <p:scale>
          <a:sx n="132" d="100"/>
          <a:sy n="132" d="100"/>
        </p:scale>
        <p:origin x="1352"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Waight" userId="3d9577af-2942-4244-b86d-1b340d698dad" providerId="ADAL" clId="{F8A8A22E-66A7-43CA-91DE-9CA7AC34251E}"/>
    <pc:docChg chg="delSld modSld">
      <pc:chgData name="Simon Waight" userId="3d9577af-2942-4244-b86d-1b340d698dad" providerId="ADAL" clId="{F8A8A22E-66A7-43CA-91DE-9CA7AC34251E}" dt="2022-06-01T06:28:16.914" v="5" actId="6549"/>
      <pc:docMkLst>
        <pc:docMk/>
      </pc:docMkLst>
      <pc:sldChg chg="modNotesTx">
        <pc:chgData name="Simon Waight" userId="3d9577af-2942-4244-b86d-1b340d698dad" providerId="ADAL" clId="{F8A8A22E-66A7-43CA-91DE-9CA7AC34251E}" dt="2022-06-01T06:28:16.914" v="5" actId="6549"/>
        <pc:sldMkLst>
          <pc:docMk/>
          <pc:sldMk cId="2973992478" sldId="2147469448"/>
        </pc:sldMkLst>
      </pc:sldChg>
      <pc:sldChg chg="mod modShow">
        <pc:chgData name="Simon Waight" userId="3d9577af-2942-4244-b86d-1b340d698dad" providerId="ADAL" clId="{F8A8A22E-66A7-43CA-91DE-9CA7AC34251E}" dt="2022-06-01T06:28:00.104" v="1" actId="729"/>
        <pc:sldMkLst>
          <pc:docMk/>
          <pc:sldMk cId="3243209610" sldId="2147469449"/>
        </pc:sldMkLst>
      </pc:sldChg>
      <pc:sldChg chg="del">
        <pc:chgData name="Simon Waight" userId="3d9577af-2942-4244-b86d-1b340d698dad" providerId="ADAL" clId="{F8A8A22E-66A7-43CA-91DE-9CA7AC34251E}" dt="2022-06-01T00:55:47.382" v="0" actId="2696"/>
        <pc:sldMkLst>
          <pc:docMk/>
          <pc:sldMk cId="324886353" sldId="214746945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824E3-4D3A-094A-B5E5-8C9DC3DC078A}"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92FB2-E78A-AB45-86AA-A5EA3F3466C0}" type="slidenum">
              <a:rPr lang="en-US" smtClean="0"/>
              <a:t>‹#›</a:t>
            </a:fld>
            <a:endParaRPr lang="en-US"/>
          </a:p>
        </p:txBody>
      </p:sp>
    </p:spTree>
    <p:extLst>
      <p:ext uri="{BB962C8B-B14F-4D97-AF65-F5344CB8AC3E}">
        <p14:creationId xmlns:p14="http://schemas.microsoft.com/office/powerpoint/2010/main" val="269091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ka.ms/aks/keda" TargetMode="External"/><Relationship Id="rId3" Type="http://schemas.openxmlformats.org/officeDocument/2006/relationships/hyperlink" Target="https://draft.sh/" TargetMode="External"/><Relationship Id="rId7" Type="http://schemas.openxmlformats.org/officeDocument/2006/relationships/hyperlink" Target="https://keda.sh/docs/2.6/scaler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keda.sh/" TargetMode="External"/><Relationship Id="rId5" Type="http://schemas.openxmlformats.org/officeDocument/2006/relationships/hyperlink" Target="https://aka.ms/aks/web-app-routing" TargetMode="External"/><Relationship Id="rId4" Type="http://schemas.openxmlformats.org/officeDocument/2006/relationships/hyperlink" Target="https://aka.ms/aks/draf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Container Apps and DRAFT 2 demo: TS02 - https://mybuild.microsoft.com/en-US/sessions/cf62806e-b0a6-48ca-9664-92298b049abf</a:t>
            </a:r>
          </a:p>
          <a:p>
            <a:r>
              <a:rPr lang="en-AU" dirty="0"/>
              <a:t>In-depth look at capabilities: BRK10 - https://mybuild.microsoft.com/en-US/sessions/faf2eb52-87e6-465f-b1d8-f2b96982b2cb</a:t>
            </a:r>
          </a:p>
          <a:p>
            <a:r>
              <a:rPr lang="en-AU" dirty="0"/>
              <a:t>Useful context as well: BRK11 - https://mybuild.microsoft.com/en-US/sessions/b8cb89fa-f065-4711-8ec2-91b41bb39acf</a:t>
            </a:r>
          </a:p>
          <a:p>
            <a:endParaRPr lang="en-AU" dirty="0"/>
          </a:p>
          <a:p>
            <a:r>
              <a:rPr lang="en-AU" dirty="0"/>
              <a:t>Today I will be taking a look at the top 3 highlights in the cloud native and application modernisation space from Build.</a:t>
            </a:r>
          </a:p>
        </p:txBody>
      </p:sp>
      <p:sp>
        <p:nvSpPr>
          <p:cNvPr id="4" name="Slide Number Placeholder 3"/>
          <p:cNvSpPr>
            <a:spLocks noGrp="1"/>
          </p:cNvSpPr>
          <p:nvPr>
            <p:ph type="sldNum" sz="quarter" idx="5"/>
          </p:nvPr>
        </p:nvSpPr>
        <p:spPr/>
        <p:txBody>
          <a:bodyPr/>
          <a:lstStyle/>
          <a:p>
            <a:fld id="{6ED92FB2-E78A-AB45-86AA-A5EA3F3466C0}" type="slidenum">
              <a:rPr lang="en-US" smtClean="0"/>
              <a:t>1</a:t>
            </a:fld>
            <a:endParaRPr lang="en-US"/>
          </a:p>
        </p:txBody>
      </p:sp>
    </p:spTree>
    <p:extLst>
      <p:ext uri="{BB962C8B-B14F-4D97-AF65-F5344CB8AC3E}">
        <p14:creationId xmlns:p14="http://schemas.microsoft.com/office/powerpoint/2010/main" val="64404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Managed Grafana allows you to deploy your familiar Grafana dashboards without having to host your own Grafana software, and fully take advantage of the built in high availability and security from Azure. </a:t>
            </a:r>
          </a:p>
          <a:p>
            <a:endParaRPr lang="en-AU" dirty="0"/>
          </a:p>
          <a:p>
            <a:r>
              <a:rPr lang="en-AU" dirty="0"/>
              <a:t>Azure Managed Grafana connects seamlessly to Azure Monitor and supports Azure Data Explorer. </a:t>
            </a:r>
          </a:p>
          <a:p>
            <a:endParaRPr lang="en-AU" dirty="0"/>
          </a:p>
          <a:p>
            <a:r>
              <a:rPr lang="en-AU" dirty="0"/>
              <a:t>Using Azure Managed Grafana, you can view your Azure monitoring data and Grafana dashboards in a few simple clicks. You can also combine application and infrastructure metrics from multiple Azure sources into a single dashboard for full stack visibility. </a:t>
            </a:r>
          </a:p>
          <a:p>
            <a:endParaRPr lang="en-AU" dirty="0"/>
          </a:p>
          <a:p>
            <a:r>
              <a:rPr lang="en-AU" dirty="0"/>
              <a:t>We offer out of the box Grafana dashboards to help you easily get started with full stack Azure app and infrastructure monitoring. For example, our out of the box container insights dashboards provide visibility into cluster and namespace utilization, and node infrastructure metrics based on data stored in the relevant log analytics workspace. </a:t>
            </a:r>
          </a:p>
          <a:p>
            <a:endParaRPr lang="en-AU" dirty="0"/>
          </a:p>
          <a:p>
            <a:r>
              <a:rPr lang="en-AU" dirty="0"/>
              <a:t>Azure Managed Grafana also comes with built in Prometheus support. That is a widely used open source monitoring solution for your Kubernetes cluster. </a:t>
            </a:r>
          </a:p>
          <a:p>
            <a:endParaRPr lang="en-AU" dirty="0"/>
          </a:p>
          <a:p>
            <a:r>
              <a:rPr lang="en-AU" dirty="0"/>
              <a:t>Now let's see how easy it is to use this with a demo. We will be working on the Contoso Air Flight Booking application, which is a non containerized Node.js application with a Cosmos DB data layer.</a:t>
            </a:r>
          </a:p>
          <a:p>
            <a:endParaRPr lang="en-AU" dirty="0"/>
          </a:p>
          <a:p>
            <a:r>
              <a:rPr lang="en-AU" dirty="0"/>
              <a:t>Our end goal will be to containerize it and get it up and running on an AKS cluster securely without the scaling and in short, in a fairly production ready state.</a:t>
            </a:r>
          </a:p>
        </p:txBody>
      </p:sp>
      <p:sp>
        <p:nvSpPr>
          <p:cNvPr id="4" name="Slide Number Placeholder 3"/>
          <p:cNvSpPr>
            <a:spLocks noGrp="1"/>
          </p:cNvSpPr>
          <p:nvPr>
            <p:ph type="sldNum" sz="quarter" idx="5"/>
          </p:nvPr>
        </p:nvSpPr>
        <p:spPr/>
        <p:txBody>
          <a:bodyPr/>
          <a:lstStyle/>
          <a:p>
            <a:fld id="{6ED92FB2-E78A-AB45-86AA-A5EA3F3466C0}" type="slidenum">
              <a:rPr lang="en-US" smtClean="0"/>
              <a:t>10</a:t>
            </a:fld>
            <a:endParaRPr lang="en-US"/>
          </a:p>
        </p:txBody>
      </p:sp>
    </p:spTree>
    <p:extLst>
      <p:ext uri="{BB962C8B-B14F-4D97-AF65-F5344CB8AC3E}">
        <p14:creationId xmlns:p14="http://schemas.microsoft.com/office/powerpoint/2010/main" val="1997904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ED92FB2-E78A-AB45-86AA-A5EA3F3466C0}" type="slidenum">
              <a:rPr lang="en-US" smtClean="0"/>
              <a:t>11</a:t>
            </a:fld>
            <a:endParaRPr lang="en-US"/>
          </a:p>
        </p:txBody>
      </p:sp>
    </p:spTree>
    <p:extLst>
      <p:ext uri="{BB962C8B-B14F-4D97-AF65-F5344CB8AC3E}">
        <p14:creationId xmlns:p14="http://schemas.microsoft.com/office/powerpoint/2010/main" val="1149260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The app of </a:t>
            </a:r>
            <a:r>
              <a:rPr lang="en-US" sz="1800" b="0" i="0" kern="1200" dirty="0">
                <a:solidFill>
                  <a:srgbClr val="000000"/>
                </a:solidFill>
                <a:effectLst/>
                <a:latin typeface="Segoe UI" panose="020B0502040204020203" pitchFamily="34" charset="0"/>
                <a:ea typeface="Times New Roman" panose="02020603050405020304" pitchFamily="18" charset="0"/>
              </a:rPr>
              <a:t> </a:t>
            </a:r>
            <a:r>
              <a:rPr lang="en-US" sz="1800" kern="1200" dirty="0">
                <a:solidFill>
                  <a:srgbClr val="000000"/>
                </a:solidFill>
                <a:effectLst/>
                <a:latin typeface="Segoe UI" panose="020B0502040204020203" pitchFamily="34" charset="0"/>
                <a:ea typeface="Times New Roman" panose="02020603050405020304" pitchFamily="18" charset="0"/>
              </a:rPr>
              <a:t>the future is cloud native.</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Designed to take full advantage of the latest innovation in public cloud</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Intelligent, and infused with AI to provide advanced insights</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Quickly able to incorporate open-source technology and libraries from across the globe</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Cloud native technology is how developers can achieve the agility, reliability, and security demanded by the next generation of applications</a:t>
            </a:r>
            <a:r>
              <a:rPr lang="en-US" sz="2000" dirty="0">
                <a:effectLst/>
              </a:rPr>
              <a:t> </a:t>
            </a:r>
            <a:r>
              <a:rPr lang="en-US" sz="1800" b="0" i="0" kern="1200" dirty="0">
                <a:solidFill>
                  <a:srgbClr val="000000"/>
                </a:solidFill>
                <a:effectLst/>
                <a:latin typeface="Segoe UI" panose="020B0502040204020203" pitchFamily="34" charset="0"/>
                <a:ea typeface="Times New Roman" panose="02020603050405020304" pitchFamily="18" charset="0"/>
              </a:rPr>
              <a:t> </a:t>
            </a:r>
            <a:r>
              <a:rPr lang="en-US" sz="1800" kern="1200" dirty="0">
                <a:solidFill>
                  <a:srgbClr val="000000"/>
                </a:solidFill>
                <a:effectLst/>
                <a:latin typeface="Segoe UI" panose="020B0502040204020203" pitchFamily="34" charset="0"/>
                <a:ea typeface="Times New Roman" panose="02020603050405020304" pitchFamily="18" charset="0"/>
              </a:rPr>
              <a:t>call back to the challenges.</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IDC </a:t>
            </a:r>
            <a:r>
              <a:rPr lang="en-US" sz="1800" kern="1200" dirty="0" err="1">
                <a:solidFill>
                  <a:srgbClr val="000000"/>
                </a:solidFill>
                <a:effectLst/>
                <a:latin typeface="Segoe UI" panose="020B0502040204020203" pitchFamily="34" charset="0"/>
                <a:ea typeface="Times New Roman" panose="02020603050405020304" pitchFamily="18" charset="0"/>
              </a:rPr>
              <a:t>Futurescape</a:t>
            </a:r>
            <a:r>
              <a:rPr lang="en-US" sz="1800" kern="1200" dirty="0">
                <a:solidFill>
                  <a:srgbClr val="000000"/>
                </a:solidFill>
                <a:effectLst/>
                <a:latin typeface="Segoe UI" panose="020B0502040204020203" pitchFamily="34" charset="0"/>
                <a:ea typeface="Times New Roman" panose="02020603050405020304" pitchFamily="18" charset="0"/>
              </a:rPr>
              <a:t> says that 50% of </a:t>
            </a:r>
            <a:r>
              <a:rPr lang="en-US" sz="1800" kern="1200" dirty="0" err="1">
                <a:solidFill>
                  <a:srgbClr val="000000"/>
                </a:solidFill>
                <a:effectLst/>
                <a:latin typeface="Segoe UI" panose="020B0502040204020203" pitchFamily="34" charset="0"/>
                <a:ea typeface="Times New Roman" panose="02020603050405020304" pitchFamily="18" charset="0"/>
              </a:rPr>
              <a:t>organisations</a:t>
            </a:r>
            <a:r>
              <a:rPr lang="en-US" sz="1800" kern="1200" dirty="0">
                <a:solidFill>
                  <a:srgbClr val="000000"/>
                </a:solidFill>
                <a:effectLst/>
                <a:latin typeface="Segoe UI" panose="020B0502040204020203" pitchFamily="34" charset="0"/>
                <a:ea typeface="Times New Roman" panose="02020603050405020304" pitchFamily="18" charset="0"/>
              </a:rPr>
              <a:t> will use apps built on managed services including cloud-native tech by 2024.</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With that, let’s get into the key cloud native announcements and news from Microsoft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71E0F-FBE5-41D3-A510-9C7AAE6631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162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are pleased to announce the General Availability of Azure’s Serverless Containers for microservices solution, Azure Container Apps.</a:t>
            </a:r>
          </a:p>
          <a:p>
            <a:endParaRPr lang="en-AU" dirty="0"/>
          </a:p>
          <a:p>
            <a:r>
              <a:rPr lang="en-AU" dirty="0"/>
              <a:t>Azure Containers Apps is built on an open source foundation consisting of Kubernetes, KEDA, DAPR and Envoy.</a:t>
            </a:r>
          </a:p>
          <a:p>
            <a:endParaRPr lang="en-AU" dirty="0"/>
          </a:p>
          <a:p>
            <a:r>
              <a:rPr lang="en-AU" dirty="0"/>
              <a:t>It removes the complexity of the underlying hosting Kubernetes platform and let’s you concentrate on your application.</a:t>
            </a:r>
          </a:p>
          <a:p>
            <a:endParaRPr lang="en-AU" dirty="0"/>
          </a:p>
          <a:p>
            <a:r>
              <a:rPr lang="en-AU" dirty="0"/>
              <a:t>You can deploy solutions that auto-scale based on HTTP requests, or KEDA-driven event triggers such as message queue depth or database changes.</a:t>
            </a:r>
          </a:p>
          <a:p>
            <a:endParaRPr lang="en-AU" dirty="0"/>
          </a:p>
          <a:p>
            <a:r>
              <a:rPr lang="en-AU" dirty="0"/>
              <a:t>It supports scale-to-zero with per-second billing and has in-built DAPR support for easier polyglot microservices support.</a:t>
            </a:r>
          </a:p>
        </p:txBody>
      </p:sp>
      <p:sp>
        <p:nvSpPr>
          <p:cNvPr id="4" name="Slide Number Placeholder 3"/>
          <p:cNvSpPr>
            <a:spLocks noGrp="1"/>
          </p:cNvSpPr>
          <p:nvPr>
            <p:ph type="sldNum" sz="quarter" idx="5"/>
          </p:nvPr>
        </p:nvSpPr>
        <p:spPr/>
        <p:txBody>
          <a:bodyPr/>
          <a:lstStyle/>
          <a:p>
            <a:fld id="{6ED92FB2-E78A-AB45-86AA-A5EA3F3466C0}" type="slidenum">
              <a:rPr lang="en-US" smtClean="0"/>
              <a:t>3</a:t>
            </a:fld>
            <a:endParaRPr lang="en-US"/>
          </a:p>
        </p:txBody>
      </p:sp>
    </p:spTree>
    <p:extLst>
      <p:ext uri="{BB962C8B-B14F-4D97-AF65-F5344CB8AC3E}">
        <p14:creationId xmlns:p14="http://schemas.microsoft.com/office/powerpoint/2010/main" val="3124798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look at a few of the new features that have shipped with the GA of Container Apps.</a:t>
            </a:r>
          </a:p>
          <a:p>
            <a:endParaRPr lang="en-AU" dirty="0"/>
          </a:p>
          <a:p>
            <a:r>
              <a:rPr lang="en-AU" dirty="0"/>
              <a:t>You can use a range of providers for </a:t>
            </a:r>
            <a:r>
              <a:rPr lang="en-AU" dirty="0" err="1"/>
              <a:t>AuthN</a:t>
            </a:r>
            <a:r>
              <a:rPr lang="en-AU" dirty="0"/>
              <a:t> and </a:t>
            </a:r>
            <a:r>
              <a:rPr lang="en-AU" dirty="0" err="1"/>
              <a:t>AuthZ</a:t>
            </a:r>
            <a:r>
              <a:rPr lang="en-AU" dirty="0"/>
              <a:t>, including any custom Open ID Connect provider you can configure.</a:t>
            </a:r>
          </a:p>
          <a:p>
            <a:endParaRPr lang="en-AU" dirty="0"/>
          </a:p>
          <a:p>
            <a:r>
              <a:rPr lang="en-AU" dirty="0"/>
              <a:t>** Please review announcement videos and blogs that cover each item in more detail **</a:t>
            </a:r>
          </a:p>
        </p:txBody>
      </p:sp>
      <p:sp>
        <p:nvSpPr>
          <p:cNvPr id="4" name="Slide Number Placeholder 3"/>
          <p:cNvSpPr>
            <a:spLocks noGrp="1"/>
          </p:cNvSpPr>
          <p:nvPr>
            <p:ph type="sldNum" sz="quarter" idx="5"/>
          </p:nvPr>
        </p:nvSpPr>
        <p:spPr/>
        <p:txBody>
          <a:bodyPr/>
          <a:lstStyle/>
          <a:p>
            <a:fld id="{6ED92FB2-E78A-AB45-86AA-A5EA3F3466C0}" type="slidenum">
              <a:rPr lang="en-US" smtClean="0"/>
              <a:t>4</a:t>
            </a:fld>
            <a:endParaRPr lang="en-US"/>
          </a:p>
        </p:txBody>
      </p:sp>
    </p:spTree>
    <p:extLst>
      <p:ext uri="{BB962C8B-B14F-4D97-AF65-F5344CB8AC3E}">
        <p14:creationId xmlns:p14="http://schemas.microsoft.com/office/powerpoint/2010/main" val="189531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 Video: 02-02 – Cloud Native – Azure Container Apps.mp4</a:t>
            </a:r>
          </a:p>
          <a:p>
            <a:endParaRPr lang="en-AU" dirty="0"/>
          </a:p>
          <a:p>
            <a:r>
              <a:rPr lang="en-AU" dirty="0"/>
              <a:t>You can grab the talk track from Scott Guthrie’s section in session TS02 – see first slide for link.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92FB2-E78A-AB45-86AA-A5EA3F346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508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 going to be taking you through the next couple of exciting highlights, the first of which is a number of update to AKS.</a:t>
            </a:r>
          </a:p>
        </p:txBody>
      </p:sp>
      <p:sp>
        <p:nvSpPr>
          <p:cNvPr id="4" name="Slide Number Placeholder 3"/>
          <p:cNvSpPr>
            <a:spLocks noGrp="1"/>
          </p:cNvSpPr>
          <p:nvPr>
            <p:ph type="sldNum" sz="quarter" idx="5"/>
          </p:nvPr>
        </p:nvSpPr>
        <p:spPr/>
        <p:txBody>
          <a:bodyPr/>
          <a:lstStyle/>
          <a:p>
            <a:fld id="{6ED92FB2-E78A-AB45-86AA-A5EA3F3466C0}" type="slidenum">
              <a:rPr lang="en-US" smtClean="0"/>
              <a:t>6</a:t>
            </a:fld>
            <a:endParaRPr lang="en-US"/>
          </a:p>
        </p:txBody>
      </p:sp>
    </p:spTree>
    <p:extLst>
      <p:ext uri="{BB962C8B-B14F-4D97-AF65-F5344CB8AC3E}">
        <p14:creationId xmlns:p14="http://schemas.microsoft.com/office/powerpoint/2010/main" val="143027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1" dirty="0">
                <a:solidFill>
                  <a:srgbClr val="333333"/>
                </a:solidFill>
                <a:effectLst/>
                <a:latin typeface="SegoeUI"/>
              </a:rPr>
              <a:t>Draft 2 support (preview)</a:t>
            </a:r>
          </a:p>
          <a:p>
            <a:pPr algn="l"/>
            <a:endParaRPr lang="en-AU" b="0" i="0" dirty="0">
              <a:solidFill>
                <a:srgbClr val="333333"/>
              </a:solidFill>
              <a:effectLst/>
              <a:latin typeface="SegoeUI"/>
            </a:endParaRPr>
          </a:p>
          <a:p>
            <a:pPr algn="l"/>
            <a:r>
              <a:rPr lang="en-AU" b="0" i="0" dirty="0">
                <a:solidFill>
                  <a:srgbClr val="333333"/>
                </a:solidFill>
                <a:effectLst/>
                <a:latin typeface="SegoeUI"/>
              </a:rPr>
              <a:t>To address getting from code-to-container-to cloud, we’ve released version 2 of </a:t>
            </a:r>
            <a:r>
              <a:rPr lang="en-AU" b="0" i="0" u="sng" dirty="0">
                <a:solidFill>
                  <a:srgbClr val="146CAC"/>
                </a:solidFill>
                <a:effectLst/>
                <a:latin typeface="SegoeUI"/>
                <a:hlinkClick r:id="rId3"/>
              </a:rPr>
              <a:t>Draft</a:t>
            </a:r>
            <a:r>
              <a:rPr lang="en-AU" b="0" i="0" dirty="0">
                <a:solidFill>
                  <a:srgbClr val="333333"/>
                </a:solidFill>
                <a:effectLst/>
                <a:latin typeface="SegoeUI"/>
              </a:rPr>
              <a:t>, the open-source project that streamlines Kubernetes development. Draft makes it easier for developers to get started building apps that run on Kubernetes by taking a non-containerized application and generating the </a:t>
            </a:r>
            <a:r>
              <a:rPr lang="en-AU" b="0" i="0" dirty="0" err="1">
                <a:solidFill>
                  <a:srgbClr val="333333"/>
                </a:solidFill>
                <a:effectLst/>
                <a:latin typeface="SegoeUI"/>
              </a:rPr>
              <a:t>Dockerfile</a:t>
            </a:r>
            <a:r>
              <a:rPr lang="en-AU" b="0" i="0" dirty="0">
                <a:solidFill>
                  <a:srgbClr val="333333"/>
                </a:solidFill>
                <a:effectLst/>
                <a:latin typeface="SegoeUI"/>
              </a:rPr>
              <a:t>, Kubernetes manifests, Helm charts, </a:t>
            </a:r>
            <a:r>
              <a:rPr lang="en-AU" b="0" i="0" dirty="0" err="1">
                <a:solidFill>
                  <a:srgbClr val="333333"/>
                </a:solidFill>
                <a:effectLst/>
                <a:latin typeface="SegoeUI"/>
              </a:rPr>
              <a:t>Kustomize</a:t>
            </a:r>
            <a:r>
              <a:rPr lang="en-AU" b="0" i="0" dirty="0">
                <a:solidFill>
                  <a:srgbClr val="333333"/>
                </a:solidFill>
                <a:effectLst/>
                <a:latin typeface="SegoeUI"/>
              </a:rPr>
              <a:t> configuration, and other artifacts associated with a containerized application. Draft can also generate a GitHub Actions workflow file to quickly build and deploy applications onto any Kubernetes cluster.</a:t>
            </a:r>
          </a:p>
          <a:p>
            <a:pPr algn="l"/>
            <a:endParaRPr lang="en-AU" b="0" i="0" dirty="0">
              <a:solidFill>
                <a:srgbClr val="333333"/>
              </a:solidFill>
              <a:effectLst/>
              <a:latin typeface="SegoeUI"/>
            </a:endParaRPr>
          </a:p>
          <a:p>
            <a:pPr algn="l"/>
            <a:r>
              <a:rPr lang="en-AU" b="0" i="0" dirty="0">
                <a:solidFill>
                  <a:srgbClr val="333333"/>
                </a:solidFill>
                <a:effectLst/>
                <a:latin typeface="SegoeUI"/>
              </a:rPr>
              <a:t>We’re </a:t>
            </a:r>
            <a:r>
              <a:rPr lang="en-AU" b="0" i="0" u="sng" dirty="0">
                <a:solidFill>
                  <a:srgbClr val="146CAC"/>
                </a:solidFill>
                <a:effectLst/>
                <a:latin typeface="SegoeUI"/>
                <a:hlinkClick r:id="rId4"/>
              </a:rPr>
              <a:t>integrating the Draft experience into AKS</a:t>
            </a:r>
            <a:r>
              <a:rPr lang="en-AU" b="0" i="0" dirty="0">
                <a:solidFill>
                  <a:srgbClr val="333333"/>
                </a:solidFill>
                <a:effectLst/>
                <a:latin typeface="SegoeUI"/>
              </a:rPr>
              <a:t>.</a:t>
            </a:r>
          </a:p>
          <a:p>
            <a:pPr algn="l"/>
            <a:endParaRPr lang="en-AU" b="0" i="0" dirty="0">
              <a:solidFill>
                <a:srgbClr val="333333"/>
              </a:solidFill>
              <a:effectLst/>
              <a:latin typeface="SegoeUI"/>
            </a:endParaRPr>
          </a:p>
          <a:p>
            <a:pPr algn="l"/>
            <a:r>
              <a:rPr lang="en-AU" b="0" i="0" dirty="0">
                <a:solidFill>
                  <a:srgbClr val="333333"/>
                </a:solidFill>
                <a:effectLst/>
                <a:latin typeface="SegoeUI"/>
              </a:rPr>
              <a:t>Developers will be able to use Draft with AKS using the Azure Command Line Interface (CLI), Visual Studio Code, and later through the Azure portal, to get from source code to a container image that is stored in an Azure Container Registry along with a GitHub Actions workflow to deploy the resulting application to an AKS cluster using a few commands. Once your AKS environment is configured, a developer can run two commands to generate the necessary artifacts to take their current code base from code to the cloud!</a:t>
            </a:r>
          </a:p>
          <a:p>
            <a:pPr algn="l"/>
            <a:endParaRPr lang="en-AU" b="0" i="0" dirty="0">
              <a:solidFill>
                <a:srgbClr val="333333"/>
              </a:solidFill>
              <a:effectLst/>
              <a:latin typeface="SegoeUI"/>
            </a:endParaRPr>
          </a:p>
          <a:p>
            <a:pPr algn="l"/>
            <a:r>
              <a:rPr lang="en-AU" b="1" i="1" dirty="0">
                <a:solidFill>
                  <a:srgbClr val="333333"/>
                </a:solidFill>
                <a:effectLst/>
                <a:latin typeface="SegoeUI"/>
              </a:rPr>
              <a:t>Web application routing add-on (preview)</a:t>
            </a:r>
          </a:p>
          <a:p>
            <a:pPr algn="l"/>
            <a:r>
              <a:rPr lang="en-AU" b="0" i="0" dirty="0">
                <a:solidFill>
                  <a:srgbClr val="333333"/>
                </a:solidFill>
                <a:effectLst/>
                <a:latin typeface="SegoeUI"/>
              </a:rPr>
              <a:t>One of the most common activities that come after deploying a web application is DNS configuration and certificate management. We’re happy to announce the </a:t>
            </a:r>
            <a:r>
              <a:rPr lang="en-AU" b="0" i="0" u="sng" dirty="0">
                <a:solidFill>
                  <a:srgbClr val="146CAC"/>
                </a:solidFill>
                <a:effectLst/>
                <a:latin typeface="SegoeUI"/>
                <a:hlinkClick r:id="rId5"/>
              </a:rPr>
              <a:t>public preview of the web application routing add-on</a:t>
            </a:r>
            <a:r>
              <a:rPr lang="en-AU" b="0" i="0" dirty="0">
                <a:solidFill>
                  <a:srgbClr val="333333"/>
                </a:solidFill>
                <a:effectLst/>
                <a:latin typeface="SegoeUI"/>
              </a:rPr>
              <a:t> on AKS, the easiest way to get your web application up and running in Kubernetes, securely, while reducing the complexity of managing an ingress controller, certificate management, and DNS configuration. The add-on provides a managed ingress controller based on nginx and integrates out of the box with Open Service Mesh (OSM) to secure intra-cluster communications using mutual TLS.</a:t>
            </a:r>
          </a:p>
          <a:p>
            <a:pPr algn="l"/>
            <a:endParaRPr lang="en-AU" b="1" i="0" dirty="0">
              <a:solidFill>
                <a:srgbClr val="333333"/>
              </a:solidFill>
              <a:effectLst/>
              <a:latin typeface="SegoeUI"/>
            </a:endParaRPr>
          </a:p>
          <a:p>
            <a:pPr algn="l"/>
            <a:r>
              <a:rPr lang="en-AU" b="1" i="1" dirty="0">
                <a:solidFill>
                  <a:srgbClr val="333333"/>
                </a:solidFill>
                <a:effectLst/>
                <a:latin typeface="SegoeUI"/>
              </a:rPr>
              <a:t>Scaling apps using Kubernetes-based Event Driven Autoscaling (KEDA) (preview)</a:t>
            </a:r>
          </a:p>
          <a:p>
            <a:pPr algn="l"/>
            <a:r>
              <a:rPr lang="en-AU" b="0" i="0" dirty="0">
                <a:solidFill>
                  <a:srgbClr val="333333"/>
                </a:solidFill>
                <a:effectLst/>
                <a:latin typeface="SegoeUI"/>
              </a:rPr>
              <a:t>Cloud-native applications may have several components that require different scale metrics. Kubernetes enables applications to scale through processor and memory utilization, however, this may be insufficient. </a:t>
            </a:r>
            <a:r>
              <a:rPr lang="en-AU" b="0" i="0" u="sng" dirty="0">
                <a:solidFill>
                  <a:srgbClr val="146CAC"/>
                </a:solidFill>
                <a:effectLst/>
                <a:latin typeface="SegoeUI"/>
                <a:hlinkClick r:id="rId6"/>
              </a:rPr>
              <a:t>Kubernetes-based Event-driven Autoscaling (KEDA)</a:t>
            </a:r>
            <a:r>
              <a:rPr lang="en-AU" b="0" i="0" dirty="0">
                <a:solidFill>
                  <a:srgbClr val="333333"/>
                </a:solidFill>
                <a:effectLst/>
                <a:latin typeface="SegoeUI"/>
              </a:rPr>
              <a:t> is a popular open-source project to handle autoscaling. KEDA allows developers to set scale rules declaratively based on several metrics including Azure Storage Queue, Azure Service Bus, and </a:t>
            </a:r>
            <a:r>
              <a:rPr lang="en-AU" b="0" i="0" u="sng" dirty="0">
                <a:solidFill>
                  <a:srgbClr val="146CAC"/>
                </a:solidFill>
                <a:effectLst/>
                <a:latin typeface="SegoeUI"/>
                <a:hlinkClick r:id="rId7"/>
              </a:rPr>
              <a:t>over 50 scalers</a:t>
            </a:r>
            <a:r>
              <a:rPr lang="en-AU" b="0" i="0" dirty="0">
                <a:solidFill>
                  <a:srgbClr val="333333"/>
                </a:solidFill>
                <a:effectLst/>
                <a:latin typeface="SegoeUI"/>
              </a:rPr>
              <a:t>.</a:t>
            </a:r>
          </a:p>
          <a:p>
            <a:pPr algn="l"/>
            <a:endParaRPr lang="en-AU" b="0" i="0" dirty="0">
              <a:solidFill>
                <a:srgbClr val="333333"/>
              </a:solidFill>
              <a:effectLst/>
              <a:latin typeface="SegoeUI"/>
            </a:endParaRPr>
          </a:p>
          <a:p>
            <a:pPr algn="l"/>
            <a:r>
              <a:rPr lang="en-AU" b="0" i="0" dirty="0">
                <a:solidFill>
                  <a:srgbClr val="333333"/>
                </a:solidFill>
                <a:effectLst/>
                <a:latin typeface="SegoeUI"/>
              </a:rPr>
              <a:t>The </a:t>
            </a:r>
            <a:r>
              <a:rPr lang="en-AU" b="0" i="0" u="sng" dirty="0">
                <a:solidFill>
                  <a:srgbClr val="146CAC"/>
                </a:solidFill>
                <a:effectLst/>
                <a:latin typeface="SegoeUI"/>
                <a:hlinkClick r:id="rId8"/>
              </a:rPr>
              <a:t>KEDA AKS extension</a:t>
            </a:r>
            <a:r>
              <a:rPr lang="en-AU" b="0" i="0" dirty="0">
                <a:solidFill>
                  <a:srgbClr val="333333"/>
                </a:solidFill>
                <a:effectLst/>
                <a:latin typeface="SegoeUI"/>
              </a:rPr>
              <a:t> provides a way to enable KEDA on AKS clusters. By enabling the KEDA add-on using the Azure CLI, the add-on provides a fully supported installation of KEDA that is integrated with AKS. With the KEDA AKS extension enabled, deployments can be scaled down to 0 pods, decreasing consumption when not needed. When new requests arrive, KEDA activates the deployment to respond to incoming traffic.</a:t>
            </a:r>
          </a:p>
          <a:p>
            <a:endParaRPr lang="en-AU" dirty="0"/>
          </a:p>
          <a:p>
            <a:r>
              <a:rPr lang="en-AU" b="1" dirty="0"/>
              <a:t>Networking Improvements (all GA).</a:t>
            </a:r>
          </a:p>
          <a:p>
            <a:endParaRPr lang="en-AU" dirty="0"/>
          </a:p>
          <a:p>
            <a:r>
              <a:rPr lang="en-AU" dirty="0"/>
              <a:t>HTTP Proxy support, managed NAT gateway, Dynamic allocation of pod Ips, Pod subnets.</a:t>
            </a:r>
          </a:p>
          <a:p>
            <a:endParaRPr lang="en-AU" dirty="0"/>
          </a:p>
          <a:p>
            <a:r>
              <a:rPr lang="en-AU" b="1" dirty="0"/>
              <a:t>Ops improvements.</a:t>
            </a:r>
          </a:p>
          <a:p>
            <a:endParaRPr lang="en-AU" dirty="0"/>
          </a:p>
          <a:p>
            <a:r>
              <a:rPr lang="en-AU" dirty="0"/>
              <a:t>AKS release tracker – find out what Kubernetes and other related updates are deployed into which Azure Regions.</a:t>
            </a:r>
          </a:p>
          <a:p>
            <a:r>
              <a:rPr lang="en-AU" dirty="0"/>
              <a:t>Ubuntu worker nodes can now run the Centre for Internet Security (CIS) Ubuntu baseline configurations.</a:t>
            </a:r>
          </a:p>
          <a:p>
            <a:endParaRPr lang="en-AU" dirty="0"/>
          </a:p>
          <a:p>
            <a:r>
              <a:rPr lang="en-AU" dirty="0"/>
              <a:t>Perf optimisations</a:t>
            </a:r>
          </a:p>
          <a:p>
            <a:endParaRPr lang="en-AU" dirty="0"/>
          </a:p>
          <a:p>
            <a:r>
              <a:rPr lang="en-AU" dirty="0"/>
              <a:t>Custom node configurations so you can tune the OS or </a:t>
            </a:r>
            <a:r>
              <a:rPr lang="en-AU" dirty="0" err="1"/>
              <a:t>Kubelet</a:t>
            </a:r>
            <a:r>
              <a:rPr lang="en-AU" dirty="0"/>
              <a:t> settings to better suit your needs.</a:t>
            </a:r>
          </a:p>
          <a:p>
            <a:r>
              <a:rPr lang="en-AU" dirty="0"/>
              <a:t>ARM64 (Ampere) support. You can mix </a:t>
            </a:r>
            <a:r>
              <a:rPr lang="en-AU" dirty="0" err="1"/>
              <a:t>Intenl</a:t>
            </a:r>
            <a:r>
              <a:rPr lang="en-AU" dirty="0"/>
              <a:t> and ARM in a cluster.  Up to 50% better price-performance that x86 Intel.</a:t>
            </a:r>
          </a:p>
          <a:p>
            <a:r>
              <a:rPr lang="en-AU" dirty="0"/>
              <a:t>Azure Disk persistent volumes replica mounts allows volumes to be rapidly available in the event of pods failing over between cluster nodes.</a:t>
            </a:r>
          </a:p>
          <a:p>
            <a:endParaRPr lang="en-AU" dirty="0"/>
          </a:p>
          <a:p>
            <a:r>
              <a:rPr lang="en-AU" dirty="0"/>
              <a:t>Now I don’t have a demo to go into just yet. First I want to look at our other highlight, then we’ll jump into a demo showing a lot of what I’ve just talked about.</a:t>
            </a:r>
          </a:p>
        </p:txBody>
      </p:sp>
      <p:sp>
        <p:nvSpPr>
          <p:cNvPr id="4" name="Slide Number Placeholder 3"/>
          <p:cNvSpPr>
            <a:spLocks noGrp="1"/>
          </p:cNvSpPr>
          <p:nvPr>
            <p:ph type="sldNum" sz="quarter" idx="5"/>
          </p:nvPr>
        </p:nvSpPr>
        <p:spPr/>
        <p:txBody>
          <a:bodyPr/>
          <a:lstStyle/>
          <a:p>
            <a:fld id="{6ED92FB2-E78A-AB45-86AA-A5EA3F3466C0}" type="slidenum">
              <a:rPr lang="en-US" smtClean="0"/>
              <a:t>7</a:t>
            </a:fld>
            <a:endParaRPr lang="en-US"/>
          </a:p>
        </p:txBody>
      </p:sp>
    </p:spTree>
    <p:extLst>
      <p:ext uri="{BB962C8B-B14F-4D97-AF65-F5344CB8AC3E}">
        <p14:creationId xmlns:p14="http://schemas.microsoft.com/office/powerpoint/2010/main" val="3280337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 Video: 02-02 – Cloud Native – AKS and Grafana.mp4</a:t>
            </a:r>
          </a:p>
          <a:p>
            <a:endParaRPr lang="en-AU" dirty="0"/>
          </a:p>
          <a:p>
            <a:r>
              <a:rPr lang="en-AU" dirty="0"/>
              <a:t>We'll start by cloning our fork of Contoso Air in GitHub to our local environment in VS code.  Which is as easy as copying the URL as we just did. Clicking clone repository and pasting it on the prompt.</a:t>
            </a:r>
          </a:p>
          <a:p>
            <a:endParaRPr lang="en-AU" dirty="0"/>
          </a:p>
          <a:p>
            <a:r>
              <a:rPr lang="en-AU" dirty="0"/>
              <a:t>As soon as we have our local copy, we will use Draft to containerize our application and get it ready for deployment. Running draft is as simple as right clicking your file explorer in VS code and here you can see the draft selection menu and pick the appropriate command.</a:t>
            </a:r>
          </a:p>
          <a:p>
            <a:endParaRPr lang="en-AU" dirty="0"/>
          </a:p>
          <a:p>
            <a:r>
              <a:rPr lang="en-AU" dirty="0"/>
              <a:t>In this case will begin by running Draft Create that will bootstrap our repo with the necessary files. We will pass what port our application is exposing and it will instantly create a Docker file for us. </a:t>
            </a:r>
          </a:p>
          <a:p>
            <a:endParaRPr lang="en-AU" dirty="0"/>
          </a:p>
          <a:p>
            <a:r>
              <a:rPr lang="en-AU" dirty="0"/>
              <a:t>It will then ask us how we would like to deploy our application between Kubernetes manifests, helm charts and </a:t>
            </a:r>
            <a:r>
              <a:rPr lang="en-AU" dirty="0" err="1"/>
              <a:t>Kustomize</a:t>
            </a:r>
            <a:r>
              <a:rPr lang="en-AU" dirty="0"/>
              <a:t>, and in this example we'll choose helm. </a:t>
            </a:r>
          </a:p>
          <a:p>
            <a:endParaRPr lang="en-AU" dirty="0"/>
          </a:p>
          <a:p>
            <a:r>
              <a:rPr lang="en-AU" dirty="0"/>
              <a:t>Now for the application to be exposed to the outside of the cluster, we'll have to select a port for our service. Finally, after we provide a name for the application, you will be able to see in our Visual Studio code window that all the new files have been generated. At this point, we have all the necessary files to containerize and deploy our app. </a:t>
            </a:r>
          </a:p>
          <a:p>
            <a:endParaRPr lang="en-AU" dirty="0"/>
          </a:p>
          <a:p>
            <a:r>
              <a:rPr lang="en-AU" dirty="0"/>
              <a:t>Now, we'll use Draft Up to connect to our GitHub repository, to our AKS cluster, and automatically generate the GitHub Action workflow file that will be used to deploy to our cluster every time we push changes or do a PR.</a:t>
            </a:r>
          </a:p>
          <a:p>
            <a:endParaRPr lang="en-AU" dirty="0"/>
          </a:p>
          <a:p>
            <a:r>
              <a:rPr lang="en-AU" dirty="0"/>
              <a:t>By running Draft Up, we securely connect GitHub and our cluster via OIDC, so we'll provide a name for an Azure AD app, our resource group, and our GitHub organization. We will then pass our Azure Container Registry where Draft will build and push our container image based on the automatically generated Docker file we just created as well as our Azure Kubernetes Service cluster details.</a:t>
            </a:r>
          </a:p>
          <a:p>
            <a:endParaRPr lang="en-AU" dirty="0"/>
          </a:p>
          <a:p>
            <a:r>
              <a:rPr lang="en-AU" dirty="0"/>
              <a:t>Finally, we'll select which branch from GitHub we want to deploy from and see that all our files are now generated, and Draft has completed all the necessary steps to get our application ready for deployment. </a:t>
            </a:r>
          </a:p>
          <a:p>
            <a:endParaRPr lang="en-AU" dirty="0"/>
          </a:p>
          <a:p>
            <a:r>
              <a:rPr lang="en-AU" dirty="0"/>
              <a:t>Now let's kick that deployment off by committing and pushing the recent changes we've just made. Once we have pushed to our repo, we will be able to see our GitHub Action kicking off the container image build, and then deploying our newly containerized application to our AKS cluster. </a:t>
            </a:r>
          </a:p>
          <a:p>
            <a:endParaRPr lang="en-AU" dirty="0"/>
          </a:p>
          <a:p>
            <a:r>
              <a:rPr lang="en-AU" dirty="0"/>
              <a:t>Once that pipeline is finished, we can go take a look at it and its results in the Azure portal. We'll go and check our services and use the IP automatically created by AKS for our application and open the app.</a:t>
            </a:r>
          </a:p>
          <a:p>
            <a:endParaRPr lang="en-AU" dirty="0"/>
          </a:p>
          <a:p>
            <a:r>
              <a:rPr lang="en-AU" dirty="0"/>
              <a:t>Now, everything looks fairly good here. There are some glaring issues with our application. We used an IP to access it and we see that the connection is insecurely using HTTP. Finally, we don't really have any auto-scaling, so let's go and fix that with Draft Web App Routing and Keda. </a:t>
            </a:r>
          </a:p>
          <a:p>
            <a:endParaRPr lang="en-AU" dirty="0"/>
          </a:p>
          <a:p>
            <a:r>
              <a:rPr lang="en-AU" dirty="0"/>
              <a:t>We'll go ahead and use Draft to add and configure web app routing to our cluster. We'll just have to pass our DNS name, which is </a:t>
            </a:r>
            <a:r>
              <a:rPr lang="en-AU" dirty="0" err="1"/>
              <a:t>www.contosoair.com</a:t>
            </a:r>
            <a:r>
              <a:rPr lang="en-AU" dirty="0"/>
              <a:t> and our certificate for it stored on Azure Key Vault. You'll notice now that Draft creates a new YAML file, which is our egress manifest that we'll add to our helm chart.</a:t>
            </a:r>
          </a:p>
          <a:p>
            <a:endParaRPr lang="en-AU" dirty="0"/>
          </a:p>
          <a:p>
            <a:r>
              <a:rPr lang="en-AU" dirty="0"/>
              <a:t>As with any changes, we'll now commit and push them to our repo and kick off the new deployment to our cluster using our GitHub Actions. As we refresh our browser, we see that the new deployment has started now much quicker and once it's complete we can see its outcome when we navigate to </a:t>
            </a:r>
            <a:r>
              <a:rPr lang="en-AU" dirty="0" err="1"/>
              <a:t>contosoair.com</a:t>
            </a:r>
            <a:r>
              <a:rPr lang="en-AU" dirty="0"/>
              <a:t>.</a:t>
            </a:r>
          </a:p>
          <a:p>
            <a:endParaRPr lang="en-AU" dirty="0"/>
          </a:p>
          <a:p>
            <a:r>
              <a:rPr lang="en-AU" dirty="0"/>
              <a:t>We can now see that our communication to the application is securely done via HTTPS. Well, that settles most of it. But what about scaling? </a:t>
            </a:r>
          </a:p>
          <a:p>
            <a:endParaRPr lang="en-AU" dirty="0"/>
          </a:p>
          <a:p>
            <a:r>
              <a:rPr lang="en-AU" dirty="0"/>
              <a:t>Once again, Draft can help us get Keda installed and configured in our cluster. Once we add it via Draft, you can see it creates an auto-scaling configuration leverage to built-in HTTP scalar with a minimum of two replicas and a maximum of 30. </a:t>
            </a:r>
          </a:p>
          <a:p>
            <a:endParaRPr lang="en-AU" dirty="0"/>
          </a:p>
          <a:p>
            <a:r>
              <a:rPr lang="en-AU" dirty="0"/>
              <a:t>We'll commit these changes once again and jump to our Manage Grafana dashboard to notice how some of the big traffic our flight booking app is getting is being easily handled by Keda. It will scale our baseline of five pods almost instantly as the HTTP requests start to spike. You also can see any metrics, and monitoring being sent by Azure Monitor for containers.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92FB2-E78A-AB45-86AA-A5EA3F3466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535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you grow your digital environments, whether through Kubernetes, Arc enabled Kubernetes or other cloud native solutions, the need to effectively monitor these complex environments becomes critical to delivering your business outcomes. </a:t>
            </a:r>
          </a:p>
          <a:p>
            <a:endParaRPr lang="en-AU" dirty="0"/>
          </a:p>
          <a:p>
            <a:r>
              <a:rPr lang="en-AU" dirty="0"/>
              <a:t>We already offer powerful observability solutions like Azure Monitor to help you quickly detect issues and proactively resolve them. In turn, reducing outages and increasing response times. </a:t>
            </a:r>
          </a:p>
          <a:p>
            <a:endParaRPr lang="en-AU" dirty="0"/>
          </a:p>
          <a:p>
            <a:r>
              <a:rPr lang="en-AU" dirty="0"/>
              <a:t>Grafana is a very popular open source tool that developers already standardised on today. With that in mind, we are happy to share, we have increased our offerings in the observability space through our latest launch of Azure Managed Grafana in preview since April 18th. </a:t>
            </a:r>
          </a:p>
        </p:txBody>
      </p:sp>
      <p:sp>
        <p:nvSpPr>
          <p:cNvPr id="4" name="Slide Number Placeholder 3"/>
          <p:cNvSpPr>
            <a:spLocks noGrp="1"/>
          </p:cNvSpPr>
          <p:nvPr>
            <p:ph type="sldNum" sz="quarter" idx="5"/>
          </p:nvPr>
        </p:nvSpPr>
        <p:spPr/>
        <p:txBody>
          <a:bodyPr/>
          <a:lstStyle/>
          <a:p>
            <a:fld id="{6ED92FB2-E78A-AB45-86AA-A5EA3F3466C0}" type="slidenum">
              <a:rPr lang="en-US" smtClean="0"/>
              <a:t>9</a:t>
            </a:fld>
            <a:endParaRPr lang="en-US"/>
          </a:p>
        </p:txBody>
      </p:sp>
    </p:spTree>
    <p:extLst>
      <p:ext uri="{BB962C8B-B14F-4D97-AF65-F5344CB8AC3E}">
        <p14:creationId xmlns:p14="http://schemas.microsoft.com/office/powerpoint/2010/main" val="10159563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Holding">
    <p:bg>
      <p:bgPr>
        <a:gradFill flip="none" rotWithShape="1">
          <a:gsLst>
            <a:gs pos="0">
              <a:srgbClr val="8661C5">
                <a:alpha val="31796"/>
              </a:srgbClr>
            </a:gs>
            <a:gs pos="75000">
              <a:srgbClr val="8661C5">
                <a:alpha val="0"/>
              </a:srgbClr>
            </a:gs>
          </a:gsLst>
          <a:lin ang="27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8C6BFF-EF8A-6CEE-4F4A-28E10F70E0E1}"/>
              </a:ext>
            </a:extLst>
          </p:cNvPr>
          <p:cNvPicPr>
            <a:picLocks noChangeAspect="1"/>
          </p:cNvPicPr>
          <p:nvPr userDrawn="1"/>
        </p:nvPicPr>
        <p:blipFill rotWithShape="1">
          <a:blip r:embed="rId2"/>
          <a:srcRect r="12979"/>
          <a:stretch/>
        </p:blipFill>
        <p:spPr>
          <a:xfrm>
            <a:off x="5427599" y="0"/>
            <a:ext cx="6764401" cy="6858000"/>
          </a:xfrm>
          <a:prstGeom prst="rect">
            <a:avLst/>
          </a:prstGeom>
        </p:spPr>
      </p:pic>
      <p:pic>
        <p:nvPicPr>
          <p:cNvPr id="10" name="MS logo gray - EMF" descr="Microsoft logo, gray text version">
            <a:extLst>
              <a:ext uri="{FF2B5EF4-FFF2-40B4-BE49-F238E27FC236}">
                <a16:creationId xmlns:a16="http://schemas.microsoft.com/office/drawing/2014/main" id="{AE0B8CC1-3115-E43B-86D7-9DCBE38BB27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14" name="TextBox 13">
            <a:extLst>
              <a:ext uri="{FF2B5EF4-FFF2-40B4-BE49-F238E27FC236}">
                <a16:creationId xmlns:a16="http://schemas.microsoft.com/office/drawing/2014/main" id="{FED72239-414B-F5DF-241F-64A323A5D34B}"/>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2"/>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2"/>
                </a:solidFill>
                <a:latin typeface="Segoe UI Semibold" panose="020B0502040204020203" pitchFamily="34" charset="0"/>
                <a:ea typeface="+mn-ea"/>
                <a:cs typeface="Segoe UI Semibold" panose="020B0502040204020203" pitchFamily="34" charset="0"/>
              </a:rPr>
            </a:br>
            <a:r>
              <a:rPr lang="en-AU" sz="4400" b="1" i="0" kern="1200" dirty="0">
                <a:solidFill>
                  <a:schemeClr val="accent2"/>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2"/>
                </a:solidFill>
                <a:latin typeface="+mn-lt"/>
                <a:ea typeface="+mn-ea"/>
                <a:cs typeface="Segoe UI Semibold" panose="020B0502040204020203" pitchFamily="34" charset="0"/>
              </a:rPr>
              <a:t>10 Things Every</a:t>
            </a:r>
            <a:r>
              <a:rPr lang="en-AU" sz="4400" b="0" i="0" kern="1200" baseline="0" dirty="0">
                <a:solidFill>
                  <a:schemeClr val="accent2"/>
                </a:solidFill>
                <a:latin typeface="+mn-lt"/>
                <a:ea typeface="+mn-ea"/>
                <a:cs typeface="Segoe UI Semibold" panose="020B0502040204020203" pitchFamily="34" charset="0"/>
              </a:rPr>
              <a:t> </a:t>
            </a:r>
            <a:r>
              <a:rPr lang="en-AU" sz="4400" b="0" i="0" kern="1200" dirty="0">
                <a:solidFill>
                  <a:schemeClr val="accent2"/>
                </a:solidFill>
                <a:latin typeface="+mn-lt"/>
                <a:ea typeface="+mn-ea"/>
                <a:cs typeface="Segoe UI Semibold" panose="020B0502040204020203" pitchFamily="34" charset="0"/>
              </a:rPr>
              <a:t>Developer Should Know</a:t>
            </a:r>
          </a:p>
        </p:txBody>
      </p:sp>
    </p:spTree>
    <p:extLst>
      <p:ext uri="{BB962C8B-B14F-4D97-AF65-F5344CB8AC3E}">
        <p14:creationId xmlns:p14="http://schemas.microsoft.com/office/powerpoint/2010/main" val="407111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14"/>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9" name="Title 1">
            <a:extLst>
              <a:ext uri="{FF2B5EF4-FFF2-40B4-BE49-F238E27FC236}">
                <a16:creationId xmlns:a16="http://schemas.microsoft.com/office/drawing/2014/main" id="{411B0DAA-4F33-7F46-3D48-B893ED6391C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8" name="Text Placeholder 12">
            <a:extLst>
              <a:ext uri="{FF2B5EF4-FFF2-40B4-BE49-F238E27FC236}">
                <a16:creationId xmlns:a16="http://schemas.microsoft.com/office/drawing/2014/main" id="{407FD632-9643-B5F0-C5F6-D548C9AE54C2}"/>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9376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583E4BC-8484-CA68-8A81-BC5BD0A2413C}"/>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8DF7DBBD-4C5B-B043-7914-BF2245F043C1}"/>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5" name="Text Placeholder 12">
            <a:extLst>
              <a:ext uri="{FF2B5EF4-FFF2-40B4-BE49-F238E27FC236}">
                <a16:creationId xmlns:a16="http://schemas.microsoft.com/office/drawing/2014/main" id="{E5AC6D9E-70B7-2E9B-24FF-17D0562BE046}"/>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AA5A4A8-609D-F01E-DADF-DD74C47C08B2}"/>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9117C30-E448-24EA-3CA8-F43B605CCAB3}"/>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ADA7C526-BF1E-A25B-142C-8EE31E328FC7}"/>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4" name="Text Placeholder 12">
            <a:extLst>
              <a:ext uri="{FF2B5EF4-FFF2-40B4-BE49-F238E27FC236}">
                <a16:creationId xmlns:a16="http://schemas.microsoft.com/office/drawing/2014/main" id="{4624C8C5-37C5-C277-D159-EBE940209166}"/>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0" name="Text Placeholder 12">
            <a:extLst>
              <a:ext uri="{FF2B5EF4-FFF2-40B4-BE49-F238E27FC236}">
                <a16:creationId xmlns:a16="http://schemas.microsoft.com/office/drawing/2014/main" id="{CA97CC8F-117F-B205-8542-C2FCDC8A999C}"/>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20582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4" name="Title 1">
            <a:extLst>
              <a:ext uri="{FF2B5EF4-FFF2-40B4-BE49-F238E27FC236}">
                <a16:creationId xmlns:a16="http://schemas.microsoft.com/office/drawing/2014/main" id="{11AEF602-5893-A88C-F254-8408AF99B583}"/>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39218551-1E01-F4CF-BA23-6536561E636D}"/>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07644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905130-A436-B07E-42CB-869567638780}"/>
              </a:ext>
            </a:extLst>
          </p:cNvPr>
          <p:cNvSpPr/>
          <p:nvPr userDrawn="1"/>
        </p:nvSpPr>
        <p:spPr>
          <a:xfrm>
            <a:off x="0" y="0"/>
            <a:ext cx="4821382" cy="6858000"/>
          </a:xfrm>
          <a:prstGeom prst="rect">
            <a:avLst/>
          </a:prstGeom>
          <a:gradFill>
            <a:gsLst>
              <a:gs pos="100000">
                <a:srgbClr val="8661C5">
                  <a:alpha val="31796"/>
                </a:srgbClr>
              </a:gs>
              <a:gs pos="34000">
                <a:srgbClr val="8661C5">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a:p>
        </p:txBody>
      </p:sp>
      <p:sp>
        <p:nvSpPr>
          <p:cNvPr id="2" name="Rectangle 1">
            <a:extLst>
              <a:ext uri="{FF2B5EF4-FFF2-40B4-BE49-F238E27FC236}">
                <a16:creationId xmlns:a16="http://schemas.microsoft.com/office/drawing/2014/main" id="{444A1229-740C-C4B5-1A05-C42FFC2F3ADF}"/>
              </a:ext>
            </a:extLst>
          </p:cNvPr>
          <p:cNvSpPr/>
          <p:nvPr userDrawn="1"/>
        </p:nvSpPr>
        <p:spPr>
          <a:xfrm>
            <a:off x="0" y="0"/>
            <a:ext cx="482138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pic>
        <p:nvPicPr>
          <p:cNvPr id="12" name="Picture 11">
            <a:extLst>
              <a:ext uri="{FF2B5EF4-FFF2-40B4-BE49-F238E27FC236}">
                <a16:creationId xmlns:a16="http://schemas.microsoft.com/office/drawing/2014/main" id="{30139F35-FDC2-1105-FB36-EE65E22705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6523" b="325"/>
          <a:stretch/>
        </p:blipFill>
        <p:spPr>
          <a:xfrm>
            <a:off x="0" y="2692400"/>
            <a:ext cx="4821382" cy="4165600"/>
          </a:xfrm>
          <a:prstGeom prst="rect">
            <a:avLst/>
          </a:prstGeom>
        </p:spPr>
      </p:pic>
    </p:spTree>
    <p:extLst>
      <p:ext uri="{BB962C8B-B14F-4D97-AF65-F5344CB8AC3E}">
        <p14:creationId xmlns:p14="http://schemas.microsoft.com/office/powerpoint/2010/main" val="43227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6934EA-9773-34B9-B4E4-A30A45D8EF55}"/>
              </a:ext>
            </a:extLst>
          </p:cNvPr>
          <p:cNvSpPr/>
          <p:nvPr userDrawn="1"/>
        </p:nvSpPr>
        <p:spPr>
          <a:xfrm>
            <a:off x="0" y="0"/>
            <a:ext cx="4821382" cy="6858000"/>
          </a:xfrm>
          <a:prstGeom prst="rect">
            <a:avLst/>
          </a:prstGeom>
          <a:gradFill>
            <a:gsLst>
              <a:gs pos="100000">
                <a:srgbClr val="8661C5">
                  <a:alpha val="31796"/>
                </a:srgbClr>
              </a:gs>
              <a:gs pos="34000">
                <a:srgbClr val="8661C5">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a:p>
        </p:txBody>
      </p:sp>
      <p:sp>
        <p:nvSpPr>
          <p:cNvPr id="6" name="Rectangle 5">
            <a:extLst>
              <a:ext uri="{FF2B5EF4-FFF2-40B4-BE49-F238E27FC236}">
                <a16:creationId xmlns:a16="http://schemas.microsoft.com/office/drawing/2014/main" id="{8CDFC944-A29E-DF3A-9CF5-CE5D81EF660D}"/>
              </a:ext>
            </a:extLst>
          </p:cNvPr>
          <p:cNvSpPr/>
          <p:nvPr userDrawn="1"/>
        </p:nvSpPr>
        <p:spPr>
          <a:xfrm>
            <a:off x="0" y="0"/>
            <a:ext cx="482138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354217"/>
          </a:xfrm>
        </p:spPr>
        <p:txBody>
          <a:bodyPr anchor="t" anchorCtr="0"/>
          <a:lstStyle>
            <a:lvl1pPr algn="l" defTabSz="914400" rtl="0" eaLnBrk="1" latinLnBrk="0" hangingPunct="1">
              <a:lnSpc>
                <a:spcPct val="100000"/>
              </a:lnSpc>
              <a:spcBef>
                <a:spcPct val="0"/>
              </a:spcBef>
              <a:buNone/>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EF8721F8-F5D6-2C34-CBD9-C09337D11DE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6582"/>
          <a:stretch/>
        </p:blipFill>
        <p:spPr>
          <a:xfrm>
            <a:off x="-1" y="4566192"/>
            <a:ext cx="4821381" cy="2291808"/>
          </a:xfrm>
          <a:prstGeom prst="rect">
            <a:avLst/>
          </a:prstGeom>
        </p:spPr>
      </p:pic>
    </p:spTree>
    <p:extLst>
      <p:ext uri="{BB962C8B-B14F-4D97-AF65-F5344CB8AC3E}">
        <p14:creationId xmlns:p14="http://schemas.microsoft.com/office/powerpoint/2010/main" val="36566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DF8950-0CB6-C9ED-1F36-72295CD7B0A5}"/>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6532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F32D-5708-15C7-E6E3-8A5E3D7087A6}"/>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68105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8661C5">
                <a:alpha val="31796"/>
              </a:srgbClr>
            </a:gs>
            <a:gs pos="0">
              <a:srgbClr val="8661C5">
                <a:alpha val="0"/>
              </a:srgbClr>
            </a:gs>
          </a:gsLst>
          <a:lin ang="27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1"/>
          </a:xfrm>
        </p:spPr>
        <p:txBody>
          <a:bodyPr anchor="t" anchorCtr="0"/>
          <a:lstStyle>
            <a:lvl1pPr marL="228600" indent="-228600">
              <a:defRPr lang="en-US" sz="48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quote</a:t>
            </a:r>
            <a:br>
              <a:rPr lang="en-US"/>
            </a:br>
            <a:r>
              <a:rPr lang="en-US"/>
              <a:t>Click to add quote”</a:t>
            </a:r>
            <a:br>
              <a:rPr lang="en-US"/>
            </a:br>
            <a:endParaRPr lang="en-US"/>
          </a:p>
        </p:txBody>
      </p:sp>
      <p:pic>
        <p:nvPicPr>
          <p:cNvPr id="12" name="Picture 11">
            <a:extLst>
              <a:ext uri="{FF2B5EF4-FFF2-40B4-BE49-F238E27FC236}">
                <a16:creationId xmlns:a16="http://schemas.microsoft.com/office/drawing/2014/main" id="{56B949AA-8CB4-7821-B85B-6131FCF8B511}"/>
              </a:ext>
            </a:extLst>
          </p:cNvPr>
          <p:cNvPicPr>
            <a:picLocks noChangeAspect="1"/>
          </p:cNvPicPr>
          <p:nvPr userDrawn="1"/>
        </p:nvPicPr>
        <p:blipFill>
          <a:blip r:embed="rId2"/>
          <a:srcRect l="10" r="10"/>
          <a:stretch/>
        </p:blipFill>
        <p:spPr>
          <a:xfrm>
            <a:off x="7358211" y="0"/>
            <a:ext cx="4833790" cy="6858000"/>
          </a:xfrm>
          <a:prstGeom prst="rect">
            <a:avLst/>
          </a:prstGeom>
        </p:spPr>
      </p:pic>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Add speaker</a:t>
            </a:r>
          </a:p>
        </p:txBody>
      </p:sp>
    </p:spTree>
    <p:extLst>
      <p:ext uri="{BB962C8B-B14F-4D97-AF65-F5344CB8AC3E}">
        <p14:creationId xmlns:p14="http://schemas.microsoft.com/office/powerpoint/2010/main" val="707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04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35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lding">
    <p:bg>
      <p:bgPr>
        <a:gradFill flip="none" rotWithShape="1">
          <a:gsLst>
            <a:gs pos="0">
              <a:srgbClr val="8661C5">
                <a:alpha val="31796"/>
              </a:srgbClr>
            </a:gs>
            <a:gs pos="75000">
              <a:srgbClr val="8661C5">
                <a:alpha val="0"/>
              </a:srgbClr>
            </a:gs>
          </a:gsLst>
          <a:lin ang="2700000" scaled="1"/>
          <a:tileRect/>
        </a:gra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B57B2767-D46A-1B0C-54A4-975AA057AB4B}"/>
              </a:ext>
            </a:extLst>
          </p:cNvPr>
          <p:cNvSpPr>
            <a:spLocks noGrp="1"/>
          </p:cNvSpPr>
          <p:nvPr>
            <p:ph type="body" sz="quarter" idx="14" hasCustomPrompt="1"/>
          </p:nvPr>
        </p:nvSpPr>
        <p:spPr>
          <a:xfrm>
            <a:off x="562641" y="4530641"/>
            <a:ext cx="3924300"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Insert subheading</a:t>
            </a:r>
          </a:p>
        </p:txBody>
      </p:sp>
      <p:sp>
        <p:nvSpPr>
          <p:cNvPr id="8" name="TextBox 7">
            <a:extLst>
              <a:ext uri="{FF2B5EF4-FFF2-40B4-BE49-F238E27FC236}">
                <a16:creationId xmlns:a16="http://schemas.microsoft.com/office/drawing/2014/main" id="{65FEDD01-30D1-5E97-8315-A0CFC4AE803B}"/>
              </a:ext>
            </a:extLst>
          </p:cNvPr>
          <p:cNvSpPr txBox="1"/>
          <p:nvPr userDrawn="1"/>
        </p:nvSpPr>
        <p:spPr>
          <a:xfrm>
            <a:off x="492922" y="2283261"/>
            <a:ext cx="3924300" cy="1828193"/>
          </a:xfrm>
          <a:prstGeom prst="rect">
            <a:avLst/>
          </a:prstGeom>
          <a:noFill/>
        </p:spPr>
        <p:txBody>
          <a:bodyPr wrap="square" lIns="0" tIns="0" rIns="0" bIns="0" rtlCol="0">
            <a:spAutoFit/>
          </a:bodyPr>
          <a:lstStyle/>
          <a:p>
            <a:pPr>
              <a:lnSpc>
                <a:spcPct val="90000"/>
              </a:lnSpc>
            </a:pPr>
            <a:r>
              <a:rPr lang="en-AU" sz="6600" b="1" i="0">
                <a:gradFill>
                  <a:gsLst>
                    <a:gs pos="16000">
                      <a:srgbClr val="8661C5"/>
                    </a:gs>
                    <a:gs pos="91000">
                      <a:srgbClr val="C73ECC"/>
                    </a:gs>
                  </a:gsLst>
                  <a:lin ang="2700000" scaled="0"/>
                </a:gradFill>
                <a:latin typeface="Segoe UI Semibold" panose="020B0502040204020203" pitchFamily="34" charset="0"/>
                <a:cs typeface="Segoe UI Semibold" panose="020B0502040204020203" pitchFamily="34" charset="0"/>
              </a:rPr>
              <a:t>Microsoft Build</a:t>
            </a:r>
          </a:p>
        </p:txBody>
      </p:sp>
      <p:pic>
        <p:nvPicPr>
          <p:cNvPr id="9" name="MS logo gray - EMF" descr="Microsoft logo, gray text version">
            <a:extLst>
              <a:ext uri="{FF2B5EF4-FFF2-40B4-BE49-F238E27FC236}">
                <a16:creationId xmlns:a16="http://schemas.microsoft.com/office/drawing/2014/main" id="{7160236E-A7AF-4CC5-64B0-0F1CFDCE582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62641" y="1497518"/>
            <a:ext cx="1793697" cy="384100"/>
          </a:xfrm>
          <a:prstGeom prst="rect">
            <a:avLst/>
          </a:prstGeom>
        </p:spPr>
      </p:pic>
      <p:pic>
        <p:nvPicPr>
          <p:cNvPr id="13" name="Picture 12">
            <a:extLst>
              <a:ext uri="{FF2B5EF4-FFF2-40B4-BE49-F238E27FC236}">
                <a16:creationId xmlns:a16="http://schemas.microsoft.com/office/drawing/2014/main" id="{8A286B1C-7C4E-2A4E-A6CF-B0B0F918E30F}"/>
              </a:ext>
            </a:extLst>
          </p:cNvPr>
          <p:cNvPicPr>
            <a:picLocks noChangeAspect="1"/>
          </p:cNvPicPr>
          <p:nvPr userDrawn="1"/>
        </p:nvPicPr>
        <p:blipFill>
          <a:blip r:embed="rId3"/>
          <a:srcRect/>
          <a:stretch/>
        </p:blipFill>
        <p:spPr>
          <a:xfrm>
            <a:off x="4417949" y="0"/>
            <a:ext cx="7773323" cy="6858000"/>
          </a:xfrm>
          <a:prstGeom prst="rect">
            <a:avLst/>
          </a:prstGeom>
        </p:spPr>
      </p:pic>
    </p:spTree>
    <p:extLst>
      <p:ext uri="{BB962C8B-B14F-4D97-AF65-F5344CB8AC3E}">
        <p14:creationId xmlns:p14="http://schemas.microsoft.com/office/powerpoint/2010/main" val="98219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50"/>
                                        <p:tgtEl>
                                          <p:spTgt spid="9"/>
                                        </p:tgtEl>
                                      </p:cBhvr>
                                    </p:animEffect>
                                  </p:childTnLst>
                                </p:cTn>
                              </p:par>
                              <p:par>
                                <p:cTn id="8" presetID="63" presetClass="path" presetSubtype="0" decel="100000" fill="hold" nodeType="withEffect">
                                  <p:stCondLst>
                                    <p:cond delay="0"/>
                                  </p:stCondLst>
                                  <p:childTnLst>
                                    <p:animMotion origin="layout" path="M -0.00834 2.96296E-6 L 4.16667E-6 2.96296E-6 " pathEditMode="relative" rAng="0" ptsTypes="AA">
                                      <p:cBhvr>
                                        <p:cTn id="9" dur="1000" fill="hold"/>
                                        <p:tgtEl>
                                          <p:spTgt spid="9"/>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3" presetClass="path" presetSubtype="0" decel="100000" fill="hold" grpId="1" nodeType="withEffect">
                                  <p:stCondLst>
                                    <p:cond delay="250"/>
                                  </p:stCondLst>
                                  <p:childTnLst>
                                    <p:animMotion origin="layout" path="M -0.00834 2.96296E-6 L 4.16667E-6 2.96296E-6 " pathEditMode="relative" rAng="0" ptsTypes="AA">
                                      <p:cBhvr>
                                        <p:cTn id="14" dur="1000" fill="hold"/>
                                        <p:tgtEl>
                                          <p:spTgt spid="8"/>
                                        </p:tgtEl>
                                        <p:attrNameLst>
                                          <p:attrName>ppt_x</p:attrName>
                                          <p:attrName>ppt_y</p:attrName>
                                        </p:attrNameLst>
                                      </p:cBhvr>
                                      <p:rCtr x="417" y="0"/>
                                    </p:animMotion>
                                  </p:childTnLst>
                                </p:cTn>
                              </p:par>
                              <p:par>
                                <p:cTn id="15" presetID="10" presetClass="entr" presetSubtype="0" fill="hold" grpId="0" nodeType="withEffect">
                                  <p:stCondLst>
                                    <p:cond delay="50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63" presetClass="path" presetSubtype="0" decel="100000" fill="hold" grpId="1" nodeType="withEffect">
                                  <p:stCondLst>
                                    <p:cond delay="500"/>
                                  </p:stCondLst>
                                  <p:childTnLst>
                                    <p:animMotion origin="layout" path="M -0.00834 2.96296E-6 L 4.16667E-6 2.96296E-6 " pathEditMode="relative" rAng="0" ptsTypes="AA">
                                      <p:cBhvr>
                                        <p:cTn id="19" dur="1000" fill="hold"/>
                                        <p:tgtEl>
                                          <p:spTgt spid="7">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500"/>
                  </p:stCondLst>
                  <p:childTnLst>
                    <p:animMotion origin="layout" path="M -0.00834 2.96296E-6 L 4.16667E-6 2.96296E-6 " pathEditMode="relative" rAng="0" ptsTypes="AA">
                      <p:cBhvr>
                        <p:cTn dur="1000" fill="hold"/>
                        <p:tgtEl>
                          <p:spTgt spid="7"/>
                        </p:tgtEl>
                        <p:attrNameLst>
                          <p:attrName>ppt_x</p:attrName>
                          <p:attrName>ppt_y</p:attrName>
                        </p:attrNameLst>
                      </p:cBhvr>
                      <p:rCtr x="417" y="0"/>
                    </p:animMotion>
                  </p:childTnLst>
                </p:cTn>
              </p:par>
            </p:tnLst>
          </p:tmpl>
        </p:tmplLst>
      </p:bldP>
      <p:bldP spid="8" grpId="0"/>
      <p:bldP spid="8" grpId="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Holding">
    <p:bg>
      <p:bgPr>
        <a:gradFill flip="none" rotWithShape="1">
          <a:gsLst>
            <a:gs pos="0">
              <a:srgbClr val="8DC8E8">
                <a:alpha val="57095"/>
              </a:srgbClr>
            </a:gs>
            <a:gs pos="87000">
              <a:srgbClr val="8DC8E8">
                <a:alpha val="0"/>
              </a:srgbClr>
            </a:gs>
          </a:gsLst>
          <a:lin ang="2700000" scaled="1"/>
          <a:tileRect/>
        </a:gradFill>
        <a:effectLst/>
      </p:bgPr>
    </p:bg>
    <p:spTree>
      <p:nvGrpSpPr>
        <p:cNvPr id="1" name=""/>
        <p:cNvGrpSpPr/>
        <p:nvPr/>
      </p:nvGrpSpPr>
      <p:grpSpPr>
        <a:xfrm>
          <a:off x="0" y="0"/>
          <a:ext cx="0" cy="0"/>
          <a:chOff x="0" y="0"/>
          <a:chExt cx="0" cy="0"/>
        </a:xfrm>
      </p:grpSpPr>
      <p:pic>
        <p:nvPicPr>
          <p:cNvPr id="5" name="Picture 4" descr="A close-up of a flower&#10;&#10;Description automatically generated with medium confidence">
            <a:extLst>
              <a:ext uri="{FF2B5EF4-FFF2-40B4-BE49-F238E27FC236}">
                <a16:creationId xmlns:a16="http://schemas.microsoft.com/office/drawing/2014/main" id="{EC240488-65DB-A24B-11BD-B494A586CF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256" r="1091"/>
          <a:stretch/>
        </p:blipFill>
        <p:spPr>
          <a:xfrm>
            <a:off x="5587999" y="0"/>
            <a:ext cx="6604001" cy="6858000"/>
          </a:xfrm>
          <a:prstGeom prst="rect">
            <a:avLst/>
          </a:prstGeom>
        </p:spPr>
      </p:pic>
      <p:pic>
        <p:nvPicPr>
          <p:cNvPr id="10" name="MS logo gray - EMF" descr="Microsoft logo, gray text version">
            <a:extLst>
              <a:ext uri="{FF2B5EF4-FFF2-40B4-BE49-F238E27FC236}">
                <a16:creationId xmlns:a16="http://schemas.microsoft.com/office/drawing/2014/main" id="{17961DB6-E9B7-C062-48B2-89BEAEEF8C0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9" name="TextBox 8">
            <a:extLst>
              <a:ext uri="{FF2B5EF4-FFF2-40B4-BE49-F238E27FC236}">
                <a16:creationId xmlns:a16="http://schemas.microsoft.com/office/drawing/2014/main" id="{602B6A56-3972-4F6B-1ACF-3BB154B91292}"/>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6"/>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6"/>
                </a:solidFill>
                <a:latin typeface="Segoe UI Semibold" panose="020B0502040204020203" pitchFamily="34" charset="0"/>
                <a:ea typeface="+mn-ea"/>
                <a:cs typeface="Segoe UI Semibold" panose="020B0502040204020203" pitchFamily="34" charset="0"/>
              </a:rPr>
            </a:br>
            <a:r>
              <a:rPr lang="en-AU" sz="4400" b="1" i="0" kern="1200" dirty="0">
                <a:solidFill>
                  <a:schemeClr val="accent6"/>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6"/>
                </a:solidFill>
                <a:latin typeface="+mn-lt"/>
                <a:ea typeface="+mn-ea"/>
                <a:cs typeface="Segoe UI Semibold" panose="020B0502040204020203" pitchFamily="34" charset="0"/>
              </a:rPr>
              <a:t>10 Things Every Developer Should Know</a:t>
            </a:r>
          </a:p>
        </p:txBody>
      </p:sp>
    </p:spTree>
    <p:extLst>
      <p:ext uri="{BB962C8B-B14F-4D97-AF65-F5344CB8AC3E}">
        <p14:creationId xmlns:p14="http://schemas.microsoft.com/office/powerpoint/2010/main" val="176015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9"/>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3141816"/>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5"/>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baseline="0">
                <a:solidFill>
                  <a:schemeClr val="accent6"/>
                </a:solidFill>
                <a:latin typeface="+mn-lt"/>
                <a:cs typeface="Segoe UI" panose="020B0502040204020203" pitchFamily="34" charset="0"/>
              </a:defRPr>
            </a:lvl1pPr>
          </a:lstStyle>
          <a:p>
            <a:pPr lvl="0"/>
            <a:r>
              <a:rPr lang="en-US"/>
              <a:t>Presenter role</a:t>
            </a:r>
          </a:p>
        </p:txBody>
      </p:sp>
      <p:pic>
        <p:nvPicPr>
          <p:cNvPr id="11" name="Picture 10" descr="A close-up of a flower&#10;&#10;Description automatically generated with medium confidence">
            <a:extLst>
              <a:ext uri="{FF2B5EF4-FFF2-40B4-BE49-F238E27FC236}">
                <a16:creationId xmlns:a16="http://schemas.microsoft.com/office/drawing/2014/main" id="{BE93BD3D-6569-8416-E579-B789467CFA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6417"/>
          <a:stretch/>
        </p:blipFill>
        <p:spPr>
          <a:xfrm>
            <a:off x="8284242" y="0"/>
            <a:ext cx="3907758" cy="6858000"/>
          </a:xfrm>
          <a:prstGeom prst="rect">
            <a:avLst/>
          </a:prstGeom>
        </p:spPr>
      </p:pic>
      <p:pic>
        <p:nvPicPr>
          <p:cNvPr id="18" name="MS logo gray - EMF" descr="Microsoft logo, gray text version">
            <a:extLst>
              <a:ext uri="{FF2B5EF4-FFF2-40B4-BE49-F238E27FC236}">
                <a16:creationId xmlns:a16="http://schemas.microsoft.com/office/drawing/2014/main" id="{987F1096-4127-7D72-5116-8279F2B7AE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9" name="TextBox 18">
            <a:extLst>
              <a:ext uri="{FF2B5EF4-FFF2-40B4-BE49-F238E27FC236}">
                <a16:creationId xmlns:a16="http://schemas.microsoft.com/office/drawing/2014/main" id="{74C119D4-A33C-BE04-1957-F50747468BCA}"/>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15722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0 4.81481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1.04167E-6 3.7037E-7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50"/>
                        <p:tgtEl>
                          <p:spTgt spid="8"/>
                        </p:tgtEl>
                      </p:cBhvr>
                    </p:animEffect>
                  </p:childTnLst>
                </p:cTn>
              </p:par>
            </p:tnLst>
          </p:tmpl>
        </p:tmplLst>
      </p:bldP>
      <p:bldP spid="8" grpId="1" build="p">
        <p:tmplLst>
          <p:tmpl lvl="1">
            <p:tnLst>
              <p:par>
                <p:cTn presetID="63" presetClass="path" presetSubtype="0" decel="100000" fill="hold" nodeType="withEffect">
                  <p:stCondLst>
                    <p:cond delay="250"/>
                  </p:stCondLst>
                  <p:childTnLst>
                    <p:animMotion origin="layout" path="M -0.00833 3.7037E-7 L -1.04167E-6 3.7037E-7 " pathEditMode="relative" rAng="0" ptsTypes="AA">
                      <p:cBhvr>
                        <p:cTn dur="1000" fill="hold"/>
                        <p:tgtEl>
                          <p:spTgt spid="8"/>
                        </p:tgtEl>
                        <p:attrNameLst>
                          <p:attrName>ppt_x</p:attrName>
                          <p:attrName>ppt_y</p:attrName>
                        </p:attrNameLst>
                      </p:cBhvr>
                      <p:rCtr x="417"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spc="0" baseline="0" dirty="0">
                <a:solidFill>
                  <a:schemeClr val="accent5"/>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90000"/>
              </a:lnSpc>
              <a:spcBef>
                <a:spcPts val="0"/>
              </a:spcBef>
              <a:buFont typeface="Arial" panose="020B0604020202020204" pitchFamily="34" charset="0"/>
              <a:buNone/>
            </a:pPr>
            <a:r>
              <a:rPr lang="en-US"/>
              <a:t>Image Section Title</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lang="en-US" sz="2400" b="0" i="0" kern="1200" spc="0" dirty="0">
                <a:solidFill>
                  <a:schemeClr val="accent6"/>
                </a:solidFill>
                <a:latin typeface="+mn-lt"/>
                <a:ea typeface="+mn-ea"/>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8" name="Picture 7">
            <a:extLst>
              <a:ext uri="{FF2B5EF4-FFF2-40B4-BE49-F238E27FC236}">
                <a16:creationId xmlns:a16="http://schemas.microsoft.com/office/drawing/2014/main" id="{EBA881C8-0ED2-309A-DCF6-D07A5EC66BC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13205"/>
          <a:stretch/>
        </p:blipFill>
        <p:spPr>
          <a:xfrm>
            <a:off x="10268195" y="0"/>
            <a:ext cx="1923559" cy="2536762"/>
          </a:xfrm>
          <a:prstGeom prst="rect">
            <a:avLst/>
          </a:prstGeom>
        </p:spPr>
      </p:pic>
    </p:spTree>
    <p:extLst>
      <p:ext uri="{BB962C8B-B14F-4D97-AF65-F5344CB8AC3E}">
        <p14:creationId xmlns:p14="http://schemas.microsoft.com/office/powerpoint/2010/main" val="137156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3 -2.96296E-6 L 6.25E-7 -2.96296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3 2.59259E-6 L -4.16667E-7 2.59259E-6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bldP spid="18" grpId="1" bui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8" name="Text Placeholder 7">
            <a:extLst>
              <a:ext uri="{FF2B5EF4-FFF2-40B4-BE49-F238E27FC236}">
                <a16:creationId xmlns:a16="http://schemas.microsoft.com/office/drawing/2014/main" id="{1A978E6D-674A-7F4B-4DEC-CF7A5F245717}"/>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6000">
                      <a:srgbClr val="0078D4"/>
                    </a:gs>
                    <a:gs pos="91000">
                      <a:srgbClr val="49C6B1"/>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5496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8DC8E8">
                <a:alpha val="57095"/>
              </a:srgbClr>
            </a:gs>
            <a:gs pos="35000">
              <a:srgbClr val="8DC8E8">
                <a:alpha val="0"/>
              </a:srgbClr>
            </a:gs>
          </a:gsLst>
          <a:lin ang="27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AF11E-25A1-5359-EE7A-50A6CB4CA2AD}"/>
              </a:ext>
            </a:extLst>
          </p:cNvPr>
          <p:cNvPicPr>
            <a:picLocks noChangeAspect="1"/>
          </p:cNvPicPr>
          <p:nvPr userDrawn="1"/>
        </p:nvPicPr>
        <p:blipFill rotWithShape="1">
          <a:blip r:embed="rId2"/>
          <a:srcRect l="8885"/>
          <a:stretch/>
        </p:blipFill>
        <p:spPr>
          <a:xfrm>
            <a:off x="7367253" y="0"/>
            <a:ext cx="4824747" cy="6858000"/>
          </a:xfrm>
          <a:prstGeom prst="rect">
            <a:avLst/>
          </a:prstGeom>
        </p:spPr>
      </p:pic>
      <p:sp>
        <p:nvSpPr>
          <p:cNvPr id="7" name="Text Placeholder 7">
            <a:extLst>
              <a:ext uri="{FF2B5EF4-FFF2-40B4-BE49-F238E27FC236}">
                <a16:creationId xmlns:a16="http://schemas.microsoft.com/office/drawing/2014/main" id="{09B207B8-1199-7027-C8FE-517AE896E18A}"/>
              </a:ext>
            </a:extLst>
          </p:cNvPr>
          <p:cNvSpPr>
            <a:spLocks noGrp="1"/>
          </p:cNvSpPr>
          <p:nvPr>
            <p:ph type="body" sz="quarter" idx="14" hasCustomPrompt="1"/>
          </p:nvPr>
        </p:nvSpPr>
        <p:spPr>
          <a:xfrm>
            <a:off x="562641" y="3191934"/>
            <a:ext cx="7666960" cy="830997"/>
          </a:xfrm>
        </p:spPr>
        <p:txBody>
          <a:bodyPr wrap="square" anchor="t">
            <a:spAutoFit/>
          </a:bodyPr>
          <a:lstStyle>
            <a:lvl1pPr marL="0" algn="l" defTabSz="914400" rtl="0" eaLnBrk="1" latinLnBrk="0" hangingPunct="1">
              <a:lnSpc>
                <a:spcPct val="90000"/>
              </a:lnSpc>
              <a:defRPr lang="en-US" sz="6000" b="1" i="0" kern="1200" baseline="0" dirty="0">
                <a:gradFill>
                  <a:gsLst>
                    <a:gs pos="99000">
                      <a:srgbClr val="49C6B1"/>
                    </a:gs>
                    <a:gs pos="0">
                      <a:schemeClr val="accent5"/>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
        <p:nvSpPr>
          <p:cNvPr id="8" name="Text Placeholder 7">
            <a:extLst>
              <a:ext uri="{FF2B5EF4-FFF2-40B4-BE49-F238E27FC236}">
                <a16:creationId xmlns:a16="http://schemas.microsoft.com/office/drawing/2014/main" id="{4500A84A-6469-4F80-EB6D-613EBF9F73D7}"/>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6"/>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Tree>
    <p:extLst>
      <p:ext uri="{BB962C8B-B14F-4D97-AF65-F5344CB8AC3E}">
        <p14:creationId xmlns:p14="http://schemas.microsoft.com/office/powerpoint/2010/main" val="201784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5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7">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pic>
        <p:nvPicPr>
          <p:cNvPr id="10" name="Picture 9" descr="A close-up of a flower&#10;&#10;Description automatically generated with medium confidence">
            <a:extLst>
              <a:ext uri="{FF2B5EF4-FFF2-40B4-BE49-F238E27FC236}">
                <a16:creationId xmlns:a16="http://schemas.microsoft.com/office/drawing/2014/main" id="{6923D05C-DE2E-C0E2-3FBA-781EF5E3B56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9166"/>
          <a:stretch/>
        </p:blipFill>
        <p:spPr>
          <a:xfrm>
            <a:off x="9093200" y="0"/>
            <a:ext cx="3098800" cy="6858000"/>
          </a:xfrm>
          <a:prstGeom prst="rect">
            <a:avLst/>
          </a:prstGeom>
        </p:spPr>
      </p:pic>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6"/>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9" name="Title 1">
            <a:extLst>
              <a:ext uri="{FF2B5EF4-FFF2-40B4-BE49-F238E27FC236}">
                <a16:creationId xmlns:a16="http://schemas.microsoft.com/office/drawing/2014/main" id="{588A20CF-937F-889B-8D0E-FFBF6528303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agenda</a:t>
            </a:r>
          </a:p>
        </p:txBody>
      </p:sp>
    </p:spTree>
    <p:extLst>
      <p:ext uri="{BB962C8B-B14F-4D97-AF65-F5344CB8AC3E}">
        <p14:creationId xmlns:p14="http://schemas.microsoft.com/office/powerpoint/2010/main" val="17262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rgbClr val="2A446F"/>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6" name="Text Placeholder 12">
            <a:extLst>
              <a:ext uri="{FF2B5EF4-FFF2-40B4-BE49-F238E27FC236}">
                <a16:creationId xmlns:a16="http://schemas.microsoft.com/office/drawing/2014/main" id="{B668564E-9672-CC9E-6F51-6E4DC0800D53}"/>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3324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chemeClr val="accent6"/>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7" name="Title 1">
            <a:extLst>
              <a:ext uri="{FF2B5EF4-FFF2-40B4-BE49-F238E27FC236}">
                <a16:creationId xmlns:a16="http://schemas.microsoft.com/office/drawing/2014/main" id="{172F87D5-D18D-D0B1-9964-A928580C9F7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9" name="Text Placeholder 12">
            <a:extLst>
              <a:ext uri="{FF2B5EF4-FFF2-40B4-BE49-F238E27FC236}">
                <a16:creationId xmlns:a16="http://schemas.microsoft.com/office/drawing/2014/main" id="{08FF3605-85EE-2B3D-BF79-C29C9AF4AC76}"/>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62112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8" name="Title 1">
            <a:extLst>
              <a:ext uri="{FF2B5EF4-FFF2-40B4-BE49-F238E27FC236}">
                <a16:creationId xmlns:a16="http://schemas.microsoft.com/office/drawing/2014/main" id="{E391FA42-3272-81D0-FE14-3CD7A902ADAA}"/>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9" name="Text Placeholder 12">
            <a:extLst>
              <a:ext uri="{FF2B5EF4-FFF2-40B4-BE49-F238E27FC236}">
                <a16:creationId xmlns:a16="http://schemas.microsoft.com/office/drawing/2014/main" id="{5491DA2D-FFE2-610F-9E23-6336B8761D4D}"/>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62701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1C0E2DB-1114-E4B6-1257-EEC911954ECB}"/>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D3FDA27E-36E8-5D46-C123-91E63F649886}"/>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5" name="Text Placeholder 12">
            <a:extLst>
              <a:ext uri="{FF2B5EF4-FFF2-40B4-BE49-F238E27FC236}">
                <a16:creationId xmlns:a16="http://schemas.microsoft.com/office/drawing/2014/main" id="{211E34C1-0B6D-F750-16B5-971B66A1224D}"/>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297F3AE5-D816-E1F8-D248-DC65B6D249BE}"/>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51E70D22-180B-0C4E-C93F-CCFF86ED79AA}"/>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D38654F6-2683-229E-C340-E38AE5DA9C98}"/>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4" name="Text Placeholder 12">
            <a:extLst>
              <a:ext uri="{FF2B5EF4-FFF2-40B4-BE49-F238E27FC236}">
                <a16:creationId xmlns:a16="http://schemas.microsoft.com/office/drawing/2014/main" id="{DC2C6D3F-B6C4-AEA9-FC9C-B55559D8402F}"/>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2" name="Text Placeholder 12">
            <a:extLst>
              <a:ext uri="{FF2B5EF4-FFF2-40B4-BE49-F238E27FC236}">
                <a16:creationId xmlns:a16="http://schemas.microsoft.com/office/drawing/2014/main" id="{00D41F7B-17AC-CD24-63D0-F3174E9CF486}"/>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05039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2861500"/>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1"/>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Presenter role</a:t>
            </a:r>
          </a:p>
        </p:txBody>
      </p:sp>
      <p:pic>
        <p:nvPicPr>
          <p:cNvPr id="12" name="Picture 11">
            <a:extLst>
              <a:ext uri="{FF2B5EF4-FFF2-40B4-BE49-F238E27FC236}">
                <a16:creationId xmlns:a16="http://schemas.microsoft.com/office/drawing/2014/main" id="{4FFEE78E-8FE8-E6BC-C609-68A66FECCB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756434" y="254000"/>
            <a:ext cx="6435565" cy="6604000"/>
          </a:xfrm>
          <a:prstGeom prst="rect">
            <a:avLst/>
          </a:prstGeom>
        </p:spPr>
      </p:pic>
      <p:pic>
        <p:nvPicPr>
          <p:cNvPr id="17" name="MS logo gray - EMF" descr="Microsoft logo, gray text version">
            <a:extLst>
              <a:ext uri="{FF2B5EF4-FFF2-40B4-BE49-F238E27FC236}">
                <a16:creationId xmlns:a16="http://schemas.microsoft.com/office/drawing/2014/main" id="{B3CF2476-C4D6-8D29-0A0B-F78CD5076B7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8" name="TextBox 17">
            <a:extLst>
              <a:ext uri="{FF2B5EF4-FFF2-40B4-BE49-F238E27FC236}">
                <a16:creationId xmlns:a16="http://schemas.microsoft.com/office/drawing/2014/main" id="{1F477350-9B7C-6C1A-A83D-709BB5489FED}"/>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165581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4 2.96296E-6 L 4.16667E-6 2.96296E-6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50"/>
                        <p:tgtEl>
                          <p:spTgt spid="8"/>
                        </p:tgtEl>
                      </p:cBhvr>
                    </p:animEffect>
                  </p:childTnLst>
                </p:cTn>
              </p:par>
            </p:tnLst>
          </p:tmpl>
        </p:tmplLst>
      </p:bldP>
      <p:bldP spid="8" grpId="1" build="p">
        <p:tmplLst>
          <p:tmpl lvl="1">
            <p:tnLst>
              <p:par>
                <p:cTn presetID="63" presetClass="path" presetSubtype="0" decel="100000" fill="hold" nodeType="withEffect">
                  <p:stCondLst>
                    <p:cond delay="250"/>
                  </p:stCondLst>
                  <p:childTnLst>
                    <p:animMotion origin="layout" path="M -0.00834 2.96296E-6 L 4.16667E-6 2.96296E-6 " pathEditMode="relative" rAng="0" ptsTypes="AA">
                      <p:cBhvr>
                        <p:cTn dur="1000" fill="hold"/>
                        <p:tgtEl>
                          <p:spTgt spid="8"/>
                        </p:tgtEl>
                        <p:attrNameLst>
                          <p:attrName>ppt_x</p:attrName>
                          <p:attrName>ppt_y</p:attrName>
                        </p:attrNameLst>
                      </p:cBhvr>
                      <p:rCtr x="417" y="0"/>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2" name="Title 1">
            <a:extLst>
              <a:ext uri="{FF2B5EF4-FFF2-40B4-BE49-F238E27FC236}">
                <a16:creationId xmlns:a16="http://schemas.microsoft.com/office/drawing/2014/main" id="{B67B2A6D-F429-FC29-F8BF-5F12A5A48E3C}"/>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14" name="Text Placeholder 12">
            <a:extLst>
              <a:ext uri="{FF2B5EF4-FFF2-40B4-BE49-F238E27FC236}">
                <a16:creationId xmlns:a16="http://schemas.microsoft.com/office/drawing/2014/main" id="{A573EE61-4B70-5BC7-29FC-3DBB2D6B155E}"/>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150278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4A1229-740C-C4B5-1A05-C42FFC2F3ADF}"/>
              </a:ext>
            </a:extLst>
          </p:cNvPr>
          <p:cNvSpPr/>
          <p:nvPr userDrawn="1"/>
        </p:nvSpPr>
        <p:spPr>
          <a:xfrm>
            <a:off x="0" y="0"/>
            <a:ext cx="4821382" cy="6858000"/>
          </a:xfrm>
          <a:prstGeom prst="rect">
            <a:avLst/>
          </a:prstGeom>
          <a:gradFill>
            <a:gsLst>
              <a:gs pos="100000">
                <a:srgbClr val="8DC8E8">
                  <a:alpha val="57095"/>
                </a:srgbClr>
              </a:gs>
              <a:gs pos="27000">
                <a:srgbClr val="8DC8E8">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9D419B6-8237-3045-B98E-B66ED3401339}"/>
              </a:ext>
            </a:extLst>
          </p:cNvPr>
          <p:cNvSpPr/>
          <p:nvPr userDrawn="1"/>
        </p:nvSpPr>
        <p:spPr>
          <a:xfrm>
            <a:off x="0" y="0"/>
            <a:ext cx="498281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pic>
        <p:nvPicPr>
          <p:cNvPr id="7" name="Picture 6" descr="A close-up of a flower&#10;&#10;Description automatically generated with medium confidence">
            <a:extLst>
              <a:ext uri="{FF2B5EF4-FFF2-40B4-BE49-F238E27FC236}">
                <a16:creationId xmlns:a16="http://schemas.microsoft.com/office/drawing/2014/main" id="{6DA04955-FB8B-EE95-FA4E-AB49936347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331"/>
          <a:stretch/>
        </p:blipFill>
        <p:spPr>
          <a:xfrm>
            <a:off x="0" y="2540000"/>
            <a:ext cx="4821382" cy="4317999"/>
          </a:xfrm>
          <a:prstGeom prst="rect">
            <a:avLst/>
          </a:prstGeom>
        </p:spPr>
      </p:pic>
    </p:spTree>
    <p:extLst>
      <p:ext uri="{BB962C8B-B14F-4D97-AF65-F5344CB8AC3E}">
        <p14:creationId xmlns:p14="http://schemas.microsoft.com/office/powerpoint/2010/main" val="213223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DFC944-A29E-DF3A-9CF5-CE5D81EF660D}"/>
              </a:ext>
            </a:extLst>
          </p:cNvPr>
          <p:cNvSpPr/>
          <p:nvPr userDrawn="1"/>
        </p:nvSpPr>
        <p:spPr>
          <a:xfrm>
            <a:off x="0" y="0"/>
            <a:ext cx="4821382" cy="6858000"/>
          </a:xfrm>
          <a:prstGeom prst="rect">
            <a:avLst/>
          </a:prstGeom>
          <a:gradFill>
            <a:gsLst>
              <a:gs pos="100000">
                <a:srgbClr val="8DC8E8">
                  <a:alpha val="57095"/>
                </a:srgbClr>
              </a:gs>
              <a:gs pos="27000">
                <a:srgbClr val="8DC8E8">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354217"/>
          </a:xfrm>
        </p:spPr>
        <p:txBody>
          <a:bodyPr anchor="t" anchorCtr="0"/>
          <a:lstStyle>
            <a:lvl1pPr algn="l" defTabSz="914400" rtl="0" eaLnBrk="1" latinLnBrk="0" hangingPunct="1">
              <a:lnSpc>
                <a:spcPct val="100000"/>
              </a:lnSpc>
              <a:spcBef>
                <a:spcPct val="0"/>
              </a:spcBef>
              <a:buNone/>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descr="A close-up of a flower&#10;&#10;Description automatically generated with medium confidence">
            <a:extLst>
              <a:ext uri="{FF2B5EF4-FFF2-40B4-BE49-F238E27FC236}">
                <a16:creationId xmlns:a16="http://schemas.microsoft.com/office/drawing/2014/main" id="{6C4C12B6-B08F-AD14-101F-92E9AD3A01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0440" r="30460"/>
          <a:stretch/>
        </p:blipFill>
        <p:spPr>
          <a:xfrm>
            <a:off x="0" y="4343400"/>
            <a:ext cx="3352800" cy="2514600"/>
          </a:xfrm>
          <a:prstGeom prst="rect">
            <a:avLst/>
          </a:prstGeom>
        </p:spPr>
      </p:pic>
    </p:spTree>
    <p:extLst>
      <p:ext uri="{BB962C8B-B14F-4D97-AF65-F5344CB8AC3E}">
        <p14:creationId xmlns:p14="http://schemas.microsoft.com/office/powerpoint/2010/main" val="163454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2378704-C7FC-A01A-572A-B73FED9B5F9D}"/>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207564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4C3F-99FD-573B-E687-97E389E61532}"/>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headline</a:t>
            </a:r>
          </a:p>
        </p:txBody>
      </p:sp>
    </p:spTree>
    <p:extLst>
      <p:ext uri="{BB962C8B-B14F-4D97-AF65-F5344CB8AC3E}">
        <p14:creationId xmlns:p14="http://schemas.microsoft.com/office/powerpoint/2010/main" val="85354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8DC8E8">
                <a:alpha val="57095"/>
              </a:srgbClr>
            </a:gs>
            <a:gs pos="35000">
              <a:srgbClr val="8DC8E8">
                <a:alpha val="0"/>
              </a:srgbClr>
            </a:gs>
          </a:gsLst>
          <a:lin ang="2700000" scaled="1"/>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1"/>
          </a:xfrm>
        </p:spPr>
        <p:txBody>
          <a:bodyPr anchor="t" anchorCtr="0"/>
          <a:lstStyle>
            <a:lvl1pPr marL="238125" indent="-238125">
              <a:defRPr lang="en-US" sz="4800" b="0" i="0" kern="1200" spc="-50" baseline="0" dirty="0">
                <a:gradFill>
                  <a:gsLst>
                    <a:gs pos="16000">
                      <a:srgbClr val="0078D4"/>
                    </a:gs>
                    <a:gs pos="91000">
                      <a:srgbClr val="49C6B1"/>
                    </a:gs>
                  </a:gsLst>
                  <a:lin ang="2700000" scaled="0"/>
                </a:gradFill>
                <a:latin typeface="+mj-lt"/>
                <a:ea typeface="+mn-ea"/>
                <a:cs typeface="Segoe UI Semibold" panose="020B0502040204020203" pitchFamily="34" charset="0"/>
              </a:defRPr>
            </a:lvl1pPr>
          </a:lstStyle>
          <a:p>
            <a:r>
              <a:rPr lang="en-US"/>
              <a:t>“Click to add quote</a:t>
            </a:r>
            <a:br>
              <a:rPr lang="en-US"/>
            </a:br>
            <a:r>
              <a:rPr lang="en-US"/>
              <a:t>Click to add quote”</a:t>
            </a:r>
          </a:p>
        </p:txBody>
      </p:sp>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6"/>
                </a:solidFill>
                <a:latin typeface="+mn-lt"/>
                <a:cs typeface="Segoe UI" panose="020B0502040204020203" pitchFamily="34" charset="0"/>
              </a:defRPr>
            </a:lvl1pPr>
          </a:lstStyle>
          <a:p>
            <a:pPr lvl="0"/>
            <a:r>
              <a:rPr lang="en-US"/>
              <a:t>Add speaker</a:t>
            </a:r>
          </a:p>
        </p:txBody>
      </p:sp>
      <p:pic>
        <p:nvPicPr>
          <p:cNvPr id="3" name="Picture 2">
            <a:extLst>
              <a:ext uri="{FF2B5EF4-FFF2-40B4-BE49-F238E27FC236}">
                <a16:creationId xmlns:a16="http://schemas.microsoft.com/office/drawing/2014/main" id="{B46AF11E-25A1-5359-EE7A-50A6CB4CA2AD}"/>
              </a:ext>
            </a:extLst>
          </p:cNvPr>
          <p:cNvPicPr>
            <a:picLocks noChangeAspect="1"/>
          </p:cNvPicPr>
          <p:nvPr userDrawn="1"/>
        </p:nvPicPr>
        <p:blipFill rotWithShape="1">
          <a:blip r:embed="rId2"/>
          <a:srcRect l="8885"/>
          <a:stretch/>
        </p:blipFill>
        <p:spPr>
          <a:xfrm>
            <a:off x="7367253" y="0"/>
            <a:ext cx="4824747" cy="6858000"/>
          </a:xfrm>
          <a:prstGeom prst="rect">
            <a:avLst/>
          </a:prstGeom>
        </p:spPr>
      </p:pic>
    </p:spTree>
    <p:extLst>
      <p:ext uri="{BB962C8B-B14F-4D97-AF65-F5344CB8AC3E}">
        <p14:creationId xmlns:p14="http://schemas.microsoft.com/office/powerpoint/2010/main" val="259264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4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8DC8E8">
                <a:alpha val="57095"/>
              </a:srgbClr>
            </a:gs>
            <a:gs pos="87000">
              <a:srgbClr val="8DC8E8">
                <a:alpha val="0"/>
              </a:srgb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13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Holding">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8" name="Picture 7" descr="A picture containing bubble, vector graphics&#10;&#10;Description automatically generated">
            <a:extLst>
              <a:ext uri="{FF2B5EF4-FFF2-40B4-BE49-F238E27FC236}">
                <a16:creationId xmlns:a16="http://schemas.microsoft.com/office/drawing/2014/main" id="{92376D74-2A2F-52CC-AFB5-927AB539D3D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203" b="13598"/>
          <a:stretch/>
        </p:blipFill>
        <p:spPr>
          <a:xfrm rot="16200000">
            <a:off x="5711825" y="377821"/>
            <a:ext cx="6857998" cy="6102351"/>
          </a:xfrm>
          <a:prstGeom prst="rect">
            <a:avLst/>
          </a:prstGeom>
        </p:spPr>
      </p:pic>
      <p:pic>
        <p:nvPicPr>
          <p:cNvPr id="10" name="MS logo gray - EMF" descr="Microsoft logo, gray text version">
            <a:extLst>
              <a:ext uri="{FF2B5EF4-FFF2-40B4-BE49-F238E27FC236}">
                <a16:creationId xmlns:a16="http://schemas.microsoft.com/office/drawing/2014/main" id="{8BC867B4-242B-3DAB-2AA5-023A5087CC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1" y="617895"/>
            <a:ext cx="1774159" cy="379916"/>
          </a:xfrm>
          <a:prstGeom prst="rect">
            <a:avLst/>
          </a:prstGeom>
        </p:spPr>
      </p:pic>
      <p:sp>
        <p:nvSpPr>
          <p:cNvPr id="14" name="TextBox 13">
            <a:extLst>
              <a:ext uri="{FF2B5EF4-FFF2-40B4-BE49-F238E27FC236}">
                <a16:creationId xmlns:a16="http://schemas.microsoft.com/office/drawing/2014/main" id="{2D83A02E-71A8-124F-336A-DDBFF8E88100}"/>
              </a:ext>
            </a:extLst>
          </p:cNvPr>
          <p:cNvSpPr txBox="1"/>
          <p:nvPr userDrawn="1"/>
        </p:nvSpPr>
        <p:spPr>
          <a:xfrm>
            <a:off x="562639" y="1808032"/>
            <a:ext cx="6418732" cy="2437590"/>
          </a:xfrm>
          <a:prstGeom prst="rect">
            <a:avLst/>
          </a:prstGeom>
          <a:noFill/>
        </p:spPr>
        <p:txBody>
          <a:bodyPr wrap="square" lIns="0" tIns="0" rIns="0" bIns="0" rtlCol="0">
            <a:spAutoFit/>
          </a:bodyPr>
          <a:lstStyle/>
          <a:p>
            <a:pPr marL="0" algn="l" defTabSz="914400" rtl="0" eaLnBrk="1" latinLnBrk="0" hangingPunct="1">
              <a:lnSpc>
                <a:spcPct val="90000"/>
              </a:lnSpc>
            </a:pPr>
            <a:r>
              <a:rPr lang="en-AU" sz="4400" b="1" i="0" kern="1200" dirty="0">
                <a:solidFill>
                  <a:schemeClr val="accent4"/>
                </a:solidFill>
                <a:latin typeface="Segoe UI Semibold" panose="020B0502040204020203" pitchFamily="34" charset="0"/>
                <a:ea typeface="+mn-ea"/>
                <a:cs typeface="Segoe UI Semibold" panose="020B0502040204020203" pitchFamily="34" charset="0"/>
              </a:rPr>
              <a:t>Microsoft Build </a:t>
            </a:r>
            <a:br>
              <a:rPr lang="en-AU" sz="4400" b="1" i="0" kern="1200" dirty="0">
                <a:solidFill>
                  <a:schemeClr val="accent4"/>
                </a:solidFill>
                <a:latin typeface="Segoe UI Semibold" panose="020B0502040204020203" pitchFamily="34" charset="0"/>
                <a:ea typeface="+mn-ea"/>
                <a:cs typeface="Segoe UI Semibold" panose="020B0502040204020203" pitchFamily="34" charset="0"/>
              </a:rPr>
            </a:br>
            <a:r>
              <a:rPr lang="en-AU" sz="4400" b="1" i="0" kern="1200" dirty="0">
                <a:solidFill>
                  <a:schemeClr val="accent4"/>
                </a:solidFill>
                <a:latin typeface="Segoe UI Semibold" panose="020B0502040204020203" pitchFamily="34" charset="0"/>
                <a:ea typeface="+mn-ea"/>
                <a:cs typeface="Segoe UI Semibold" panose="020B0502040204020203" pitchFamily="34" charset="0"/>
              </a:rPr>
              <a:t>ANZ Highlights:</a:t>
            </a:r>
          </a:p>
          <a:p>
            <a:pPr marL="0" algn="l" defTabSz="914400" rtl="0" eaLnBrk="1" latinLnBrk="0" hangingPunct="1">
              <a:lnSpc>
                <a:spcPct val="90000"/>
              </a:lnSpc>
            </a:pPr>
            <a:r>
              <a:rPr lang="en-AU" sz="4400" b="0" i="0" kern="1200" dirty="0">
                <a:solidFill>
                  <a:schemeClr val="accent4"/>
                </a:solidFill>
                <a:latin typeface="+mn-lt"/>
                <a:ea typeface="+mn-ea"/>
                <a:cs typeface="Segoe UI Semibold" panose="020B0502040204020203" pitchFamily="34" charset="0"/>
              </a:rPr>
              <a:t>10 Things Every Developer Should Know</a:t>
            </a:r>
          </a:p>
        </p:txBody>
      </p:sp>
    </p:spTree>
    <p:extLst>
      <p:ext uri="{BB962C8B-B14F-4D97-AF65-F5344CB8AC3E}">
        <p14:creationId xmlns:p14="http://schemas.microsoft.com/office/powerpoint/2010/main" val="305075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50"/>
                                        <p:tgtEl>
                                          <p:spTgt spid="10"/>
                                        </p:tgtEl>
                                      </p:cBhvr>
                                    </p:animEffect>
                                  </p:childTnLst>
                                </p:cTn>
                              </p:par>
                              <p:par>
                                <p:cTn id="8" presetID="63" presetClass="path" presetSubtype="0" decel="100000" fill="hold" nodeType="withEffect">
                                  <p:stCondLst>
                                    <p:cond delay="0"/>
                                  </p:stCondLst>
                                  <p:childTnLst>
                                    <p:animMotion origin="layout" path="M -0.00834 1.48148E-6 L 4.375E-6 1.48148E-6 " pathEditMode="relative" rAng="0" ptsTypes="AA">
                                      <p:cBhvr>
                                        <p:cTn id="9" dur="1000" fill="hold"/>
                                        <p:tgtEl>
                                          <p:spTgt spid="10"/>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3" presetClass="path" presetSubtype="0" decel="100000" fill="hold" grpId="1" nodeType="withEffect">
                                  <p:stCondLst>
                                    <p:cond delay="250"/>
                                  </p:stCondLst>
                                  <p:childTnLst>
                                    <p:animMotion origin="layout" path="M -0.00834 4.07407E-6 L 3.75E-6 4.07407E-6 " pathEditMode="relative" rAng="0" ptsTypes="AA">
                                      <p:cBhvr>
                                        <p:cTn id="14" dur="1000" fill="hold"/>
                                        <p:tgtEl>
                                          <p:spTgt spid="14"/>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senter Slide">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6" name="Picture 5" descr="A picture containing bubble, vector graphics&#10;&#10;Description automatically generated">
            <a:extLst>
              <a:ext uri="{FF2B5EF4-FFF2-40B4-BE49-F238E27FC236}">
                <a16:creationId xmlns:a16="http://schemas.microsoft.com/office/drawing/2014/main" id="{1BEE1875-40E3-59E2-E10E-AFD42F9C3A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413" b="1"/>
          <a:stretch/>
        </p:blipFill>
        <p:spPr>
          <a:xfrm rot="16200000">
            <a:off x="6809127" y="1475121"/>
            <a:ext cx="6857998" cy="3907754"/>
          </a:xfrm>
          <a:prstGeom prst="rect">
            <a:avLst/>
          </a:prstGeom>
        </p:spPr>
      </p:pic>
      <p:sp>
        <p:nvSpPr>
          <p:cNvPr id="9" name="Text Placeholder 7">
            <a:extLst>
              <a:ext uri="{FF2B5EF4-FFF2-40B4-BE49-F238E27FC236}">
                <a16:creationId xmlns:a16="http://schemas.microsoft.com/office/drawing/2014/main" id="{29594937-98D6-75D2-C8C7-42EFAACBC50E}"/>
              </a:ext>
            </a:extLst>
          </p:cNvPr>
          <p:cNvSpPr>
            <a:spLocks noGrp="1"/>
          </p:cNvSpPr>
          <p:nvPr>
            <p:ph type="body" sz="quarter" idx="14" hasCustomPrompt="1"/>
          </p:nvPr>
        </p:nvSpPr>
        <p:spPr>
          <a:xfrm>
            <a:off x="562641" y="3141816"/>
            <a:ext cx="6164730" cy="830997"/>
          </a:xfrm>
        </p:spPr>
        <p:txBody>
          <a:bodyPr wrap="square" anchor="b">
            <a:spAutoFit/>
          </a:bodyPr>
          <a:lstStyle>
            <a:lvl1pPr marL="0" algn="l" defTabSz="914400" rtl="0" eaLnBrk="1" latinLnBrk="0" hangingPunct="1">
              <a:lnSpc>
                <a:spcPct val="90000"/>
              </a:lnSpc>
              <a:defRPr lang="en-US" sz="6000" b="0" i="0" kern="1200" baseline="0" dirty="0">
                <a:solidFill>
                  <a:schemeClr val="accent3"/>
                </a:solidFill>
                <a:latin typeface="Segoe UI" panose="020B0502040204020203" pitchFamily="34" charset="0"/>
                <a:ea typeface="+mn-ea"/>
                <a:cs typeface="Segoe UI" panose="020B0502040204020203" pitchFamily="34" charset="0"/>
              </a:defRPr>
            </a:lvl1pPr>
          </a:lstStyle>
          <a:p>
            <a:pPr lvl="0"/>
            <a:r>
              <a:rPr lang="en-US"/>
              <a:t>Presenter name</a:t>
            </a:r>
          </a:p>
        </p:txBody>
      </p:sp>
      <p:sp>
        <p:nvSpPr>
          <p:cNvPr id="8" name="Text Placeholder 7">
            <a:extLst>
              <a:ext uri="{FF2B5EF4-FFF2-40B4-BE49-F238E27FC236}">
                <a16:creationId xmlns:a16="http://schemas.microsoft.com/office/drawing/2014/main" id="{9F2EA026-D687-0D72-038C-09A6649BAF2A}"/>
              </a:ext>
            </a:extLst>
          </p:cNvPr>
          <p:cNvSpPr>
            <a:spLocks noGrp="1"/>
          </p:cNvSpPr>
          <p:nvPr>
            <p:ph type="body" sz="quarter" idx="15" hasCustomPrompt="1"/>
          </p:nvPr>
        </p:nvSpPr>
        <p:spPr>
          <a:xfrm>
            <a:off x="562640" y="4154161"/>
            <a:ext cx="6164729" cy="369332"/>
          </a:xfrm>
        </p:spPr>
        <p:txBody>
          <a:bodyPr wrap="square">
            <a:spAutoFit/>
          </a:bodyPr>
          <a:lstStyle>
            <a:lvl1pPr>
              <a:defRPr sz="2400" b="0" i="0" spc="0">
                <a:solidFill>
                  <a:schemeClr val="accent4"/>
                </a:solidFill>
                <a:latin typeface="+mn-lt"/>
                <a:cs typeface="Segoe UI" panose="020B0502040204020203" pitchFamily="34" charset="0"/>
              </a:defRPr>
            </a:lvl1pPr>
          </a:lstStyle>
          <a:p>
            <a:pPr lvl="0"/>
            <a:r>
              <a:rPr lang="en-US"/>
              <a:t>Presenter role</a:t>
            </a:r>
          </a:p>
        </p:txBody>
      </p:sp>
      <p:pic>
        <p:nvPicPr>
          <p:cNvPr id="11" name="MS logo gray - EMF" descr="Microsoft logo, gray text version">
            <a:extLst>
              <a:ext uri="{FF2B5EF4-FFF2-40B4-BE49-F238E27FC236}">
                <a16:creationId xmlns:a16="http://schemas.microsoft.com/office/drawing/2014/main" id="{1E36423C-6F45-6EE2-C3C9-C065DD1F236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62643" y="600382"/>
            <a:ext cx="1385634" cy="296717"/>
          </a:xfrm>
          <a:prstGeom prst="rect">
            <a:avLst/>
          </a:prstGeom>
        </p:spPr>
      </p:pic>
      <p:sp>
        <p:nvSpPr>
          <p:cNvPr id="12" name="TextBox 11">
            <a:extLst>
              <a:ext uri="{FF2B5EF4-FFF2-40B4-BE49-F238E27FC236}">
                <a16:creationId xmlns:a16="http://schemas.microsoft.com/office/drawing/2014/main" id="{FDBC62E7-F89D-84E1-337B-B506E2FE115A}"/>
              </a:ext>
            </a:extLst>
          </p:cNvPr>
          <p:cNvSpPr txBox="1"/>
          <p:nvPr userDrawn="1"/>
        </p:nvSpPr>
        <p:spPr>
          <a:xfrm>
            <a:off x="5626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spTree>
    <p:extLst>
      <p:ext uri="{BB962C8B-B14F-4D97-AF65-F5344CB8AC3E}">
        <p14:creationId xmlns:p14="http://schemas.microsoft.com/office/powerpoint/2010/main" val="77605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50"/>
                                        <p:tgtEl>
                                          <p:spTgt spid="9">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1.875E-6 4.81481E-6 " pathEditMode="relative" rAng="0" ptsTypes="AA">
                                      <p:cBhvr>
                                        <p:cTn id="9" dur="1000" fill="hold"/>
                                        <p:tgtEl>
                                          <p:spTgt spid="9">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50"/>
                                        <p:tgtEl>
                                          <p:spTgt spid="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2.91667E-6 3.7037E-7 " pathEditMode="relative" rAng="0" ptsTypes="AA">
                                      <p:cBhvr>
                                        <p:cTn id="14" dur="1000" fill="hold"/>
                                        <p:tgtEl>
                                          <p:spTgt spid="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50"/>
                        <p:tgtEl>
                          <p:spTgt spid="9"/>
                        </p:tgtEl>
                      </p:cBhvr>
                    </p:animEffect>
                  </p:childTnLst>
                </p:cTn>
              </p:par>
            </p:tnLst>
          </p:tmpl>
        </p:tmplLst>
      </p:bldP>
      <p:bldP spid="9" grpId="1" build="p">
        <p:tmplLst>
          <p:tmpl lvl="1">
            <p:tnLst>
              <p:par>
                <p:cTn presetID="63" presetClass="path" presetSubtype="0" decel="100000" fill="hold" nodeType="withEffect">
                  <p:stCondLst>
                    <p:cond delay="0"/>
                  </p:stCondLst>
                  <p:childTnLst>
                    <p:animMotion origin="layout" path="M -0.00833 4.81481E-6 L -1.875E-6 4.81481E-6 " pathEditMode="relative" rAng="0" ptsTypes="AA">
                      <p:cBhvr>
                        <p:cTn dur="1000" fill="hold"/>
                        <p:tgtEl>
                          <p:spTgt spid="9"/>
                        </p:tgtEl>
                        <p:attrNameLst>
                          <p:attrName>ppt_x</p:attrName>
                          <p:attrName>ppt_y</p:attrName>
                        </p:attrNameLst>
                      </p:cBhvr>
                      <p:rCtr x="417" y="0"/>
                    </p:animMotion>
                  </p:childTnLst>
                </p:cTn>
              </p:par>
            </p:tnLst>
          </p:tmpl>
        </p:tmplLst>
      </p:bldP>
      <p:bldP spid="8" grpId="0" build="p"/>
      <p:bldP spid="8" grpId="1" bui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dirty="0">
                <a:solidFill>
                  <a:schemeClr val="accent1"/>
                </a:solidFill>
                <a:latin typeface="Segoe UI" panose="020B0502040204020203" pitchFamily="34" charset="0"/>
                <a:ea typeface="+mn-ea"/>
                <a:cs typeface="Segoe UI" panose="020B0502040204020203" pitchFamily="34" charset="0"/>
              </a:defRPr>
            </a:lvl1pPr>
          </a:lstStyle>
          <a:p>
            <a:pPr lvl="0"/>
            <a:r>
              <a:rPr lang="en-US"/>
              <a:t>Image Section Title </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sz="2400" b="0" i="0" spc="0">
                <a:solidFill>
                  <a:schemeClr val="accent2"/>
                </a:solidFill>
                <a:latin typeface="+mn-lt"/>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32" name="Picture 31">
            <a:extLst>
              <a:ext uri="{FF2B5EF4-FFF2-40B4-BE49-F238E27FC236}">
                <a16:creationId xmlns:a16="http://schemas.microsoft.com/office/drawing/2014/main" id="{FDDFE6D8-2BBD-1AF6-D3D2-4EB73711F4B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08034" y="0"/>
            <a:ext cx="1881982" cy="3902037"/>
          </a:xfrm>
          <a:prstGeom prst="rect">
            <a:avLst/>
          </a:prstGeom>
        </p:spPr>
      </p:pic>
    </p:spTree>
    <p:extLst>
      <p:ext uri="{BB962C8B-B14F-4D97-AF65-F5344CB8AC3E}">
        <p14:creationId xmlns:p14="http://schemas.microsoft.com/office/powerpoint/2010/main" val="83335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4 2.96296E-6 L 4.16667E-6 2.96296E-6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50"/>
                        <p:tgtEl>
                          <p:spTgt spid="18"/>
                        </p:tgtEl>
                      </p:cBhvr>
                    </p:animEffect>
                  </p:childTnLst>
                </p:cTn>
              </p:par>
            </p:tnLst>
          </p:tmpl>
        </p:tmplLst>
      </p:bldP>
      <p:bldP spid="18" grpId="1" build="p">
        <p:tmplLst>
          <p:tmpl lvl="1">
            <p:tnLst>
              <p:par>
                <p:cTn presetID="63" presetClass="path" presetSubtype="0" decel="100000" fill="hold" nodeType="withEffect">
                  <p:stCondLst>
                    <p:cond delay="250"/>
                  </p:stCondLst>
                  <p:childTnLst>
                    <p:animMotion origin="layout" path="M -0.00834 2.96296E-6 L 4.16667E-6 2.96296E-6 " pathEditMode="relative" rAng="0" ptsTypes="AA">
                      <p:cBhvr>
                        <p:cTn dur="1000" fill="hold"/>
                        <p:tgtEl>
                          <p:spTgt spid="18"/>
                        </p:tgtEl>
                        <p:attrNameLst>
                          <p:attrName>ppt_x</p:attrName>
                          <p:attrName>ppt_y</p:attrName>
                        </p:attrNameLst>
                      </p:cBhvr>
                      <p:rCtr x="417" y="0"/>
                    </p:animMotion>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ection Divider">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0D8A3D5-ECEB-498C-FB81-29BFE034D1AE}"/>
              </a:ext>
            </a:extLst>
          </p:cNvPr>
          <p:cNvSpPr>
            <a:spLocks noGrp="1"/>
          </p:cNvSpPr>
          <p:nvPr>
            <p:ph type="pic" sz="quarter" idx="21" hasCustomPrompt="1"/>
          </p:nvPr>
        </p:nvSpPr>
        <p:spPr bwMode="gray">
          <a:xfrm>
            <a:off x="0" y="0"/>
            <a:ext cx="6095999"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6" name="Text Placeholder 7">
            <a:extLst>
              <a:ext uri="{FF2B5EF4-FFF2-40B4-BE49-F238E27FC236}">
                <a16:creationId xmlns:a16="http://schemas.microsoft.com/office/drawing/2014/main" id="{D03FA753-7C28-3368-ECAF-55F9C06C6B39}"/>
              </a:ext>
            </a:extLst>
          </p:cNvPr>
          <p:cNvSpPr>
            <a:spLocks noGrp="1"/>
          </p:cNvSpPr>
          <p:nvPr>
            <p:ph type="body" sz="quarter" idx="14" hasCustomPrompt="1"/>
          </p:nvPr>
        </p:nvSpPr>
        <p:spPr>
          <a:xfrm>
            <a:off x="6696741" y="2536761"/>
            <a:ext cx="4633473" cy="1661993"/>
          </a:xfrm>
        </p:spPr>
        <p:txBody>
          <a:bodyPr wrap="square" anchor="b">
            <a:spAutoFit/>
          </a:bodyPr>
          <a:lstStyle>
            <a:lvl1pPr marL="0" algn="l" defTabSz="914400" rtl="0" eaLnBrk="1" latinLnBrk="0" hangingPunct="1">
              <a:lnSpc>
                <a:spcPct val="90000"/>
              </a:lnSpc>
              <a:defRPr lang="en-US" sz="6000" b="0" i="0" kern="1200" spc="0" baseline="0" dirty="0">
                <a:solidFill>
                  <a:schemeClr val="accent3"/>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90000"/>
              </a:lnSpc>
              <a:spcBef>
                <a:spcPts val="0"/>
              </a:spcBef>
              <a:buFont typeface="Arial" panose="020B0604020202020204" pitchFamily="34" charset="0"/>
              <a:buNone/>
            </a:pPr>
            <a:r>
              <a:rPr lang="en-US"/>
              <a:t>Image Section Title</a:t>
            </a:r>
          </a:p>
        </p:txBody>
      </p:sp>
      <p:sp>
        <p:nvSpPr>
          <p:cNvPr id="18" name="Text Placeholder 7">
            <a:extLst>
              <a:ext uri="{FF2B5EF4-FFF2-40B4-BE49-F238E27FC236}">
                <a16:creationId xmlns:a16="http://schemas.microsoft.com/office/drawing/2014/main" id="{2E9B72ED-C875-225F-8E60-EAEC1F322336}"/>
              </a:ext>
            </a:extLst>
          </p:cNvPr>
          <p:cNvSpPr>
            <a:spLocks noGrp="1"/>
          </p:cNvSpPr>
          <p:nvPr>
            <p:ph type="body" sz="quarter" idx="15" hasCustomPrompt="1"/>
          </p:nvPr>
        </p:nvSpPr>
        <p:spPr>
          <a:xfrm>
            <a:off x="6696741" y="4434477"/>
            <a:ext cx="4633472" cy="369332"/>
          </a:xfrm>
        </p:spPr>
        <p:txBody>
          <a:bodyPr wrap="square">
            <a:spAutoFit/>
          </a:bodyPr>
          <a:lstStyle>
            <a:lvl1pPr>
              <a:defRPr lang="en-US" sz="2400" b="0" i="0" kern="1200" spc="0" dirty="0">
                <a:solidFill>
                  <a:schemeClr val="accent4"/>
                </a:solidFill>
                <a:latin typeface="+mn-lt"/>
                <a:ea typeface="+mn-ea"/>
                <a:cs typeface="Segoe UI" panose="020B0502040204020203" pitchFamily="34" charset="0"/>
              </a:defRPr>
            </a:lvl1pPr>
          </a:lstStyle>
          <a:p>
            <a:pPr lvl="0"/>
            <a:r>
              <a:rPr lang="en-US"/>
              <a:t>Subtitle</a:t>
            </a:r>
          </a:p>
        </p:txBody>
      </p:sp>
      <p:pic>
        <p:nvPicPr>
          <p:cNvPr id="25" name="MS logo gray - EMF" descr="Microsoft logo, gray text version">
            <a:extLst>
              <a:ext uri="{FF2B5EF4-FFF2-40B4-BE49-F238E27FC236}">
                <a16:creationId xmlns:a16="http://schemas.microsoft.com/office/drawing/2014/main" id="{DFB6A326-B486-1F54-8336-D44FFD7AF7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96743" y="600382"/>
            <a:ext cx="1385634" cy="296717"/>
          </a:xfrm>
          <a:prstGeom prst="rect">
            <a:avLst/>
          </a:prstGeom>
        </p:spPr>
      </p:pic>
      <p:sp>
        <p:nvSpPr>
          <p:cNvPr id="26" name="TextBox 25">
            <a:extLst>
              <a:ext uri="{FF2B5EF4-FFF2-40B4-BE49-F238E27FC236}">
                <a16:creationId xmlns:a16="http://schemas.microsoft.com/office/drawing/2014/main" id="{D265D927-861D-F514-0FD8-2E6FE7218AB8}"/>
              </a:ext>
            </a:extLst>
          </p:cNvPr>
          <p:cNvSpPr txBox="1"/>
          <p:nvPr userDrawn="1"/>
        </p:nvSpPr>
        <p:spPr>
          <a:xfrm>
            <a:off x="6696742" y="1036976"/>
            <a:ext cx="3907757" cy="387798"/>
          </a:xfrm>
          <a:prstGeom prst="rect">
            <a:avLst/>
          </a:prstGeom>
          <a:noFill/>
        </p:spPr>
        <p:txBody>
          <a:bodyPr wrap="square" lIns="0" tIns="0" rIns="0" bIns="0" rtlCol="0">
            <a:spAutoFit/>
          </a:bodyPr>
          <a:lstStyle/>
          <a:p>
            <a:pPr marL="0" algn="l" defTabSz="914400" rtl="0" eaLnBrk="1" latinLnBrk="0" hangingPunct="1">
              <a:lnSpc>
                <a:spcPct val="90000"/>
              </a:lnSpc>
            </a:pPr>
            <a:r>
              <a:rPr lang="en-AU" sz="2800" b="1" i="0" kern="120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rPr>
              <a:t>Microsoft Build</a:t>
            </a:r>
          </a:p>
        </p:txBody>
      </p:sp>
      <p:pic>
        <p:nvPicPr>
          <p:cNvPr id="9" name="Picture 8" descr="Chart, surface chart&#10;&#10;Description automatically generated">
            <a:extLst>
              <a:ext uri="{FF2B5EF4-FFF2-40B4-BE49-F238E27FC236}">
                <a16:creationId xmlns:a16="http://schemas.microsoft.com/office/drawing/2014/main" id="{674509A7-BE57-D955-A895-A8AE4248F8D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653" b="21318"/>
          <a:stretch/>
        </p:blipFill>
        <p:spPr>
          <a:xfrm>
            <a:off x="9512300" y="0"/>
            <a:ext cx="2679700" cy="2301038"/>
          </a:xfrm>
          <a:prstGeom prst="rect">
            <a:avLst/>
          </a:prstGeom>
        </p:spPr>
      </p:pic>
    </p:spTree>
    <p:extLst>
      <p:ext uri="{BB962C8B-B14F-4D97-AF65-F5344CB8AC3E}">
        <p14:creationId xmlns:p14="http://schemas.microsoft.com/office/powerpoint/2010/main" val="35747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50"/>
                                        <p:tgtEl>
                                          <p:spTgt spid="16">
                                            <p:txEl>
                                              <p:pRg st="0" end="0"/>
                                            </p:txEl>
                                          </p:spTgt>
                                        </p:tgtEl>
                                      </p:cBhvr>
                                    </p:animEffect>
                                  </p:childTnLst>
                                </p:cTn>
                              </p:par>
                              <p:par>
                                <p:cTn id="8" presetID="63" presetClass="path" presetSubtype="0" decel="100000" fill="hold" grpId="1" nodeType="withEffect">
                                  <p:stCondLst>
                                    <p:cond delay="0"/>
                                  </p:stCondLst>
                                  <p:childTnLst>
                                    <p:animMotion origin="layout" path="M -0.00833 4.81481E-6 L -1.875E-6 4.81481E-6 " pathEditMode="relative" rAng="0" ptsTypes="AA">
                                      <p:cBhvr>
                                        <p:cTn id="9" dur="1000" fill="hold"/>
                                        <p:tgtEl>
                                          <p:spTgt spid="16">
                                            <p:txEl>
                                              <p:pRg st="0" end="0"/>
                                            </p:txEl>
                                          </p:spTgt>
                                        </p:tgtEl>
                                        <p:attrNameLst>
                                          <p:attrName>ppt_x</p:attrName>
                                          <p:attrName>ppt_y</p:attrName>
                                        </p:attrNameLst>
                                      </p:cBhvr>
                                      <p:rCtr x="417"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50"/>
                                        <p:tgtEl>
                                          <p:spTgt spid="18">
                                            <p:txEl>
                                              <p:pRg st="0" end="0"/>
                                            </p:txEl>
                                          </p:spTgt>
                                        </p:tgtEl>
                                      </p:cBhvr>
                                    </p:animEffect>
                                  </p:childTnLst>
                                </p:cTn>
                              </p:par>
                              <p:par>
                                <p:cTn id="13" presetID="63" presetClass="path" presetSubtype="0" decel="100000" fill="hold" grpId="1" nodeType="withEffect">
                                  <p:stCondLst>
                                    <p:cond delay="250"/>
                                  </p:stCondLst>
                                  <p:childTnLst>
                                    <p:animMotion origin="layout" path="M -0.00833 3.7037E-7 L -2.91667E-6 3.7037E-7 " pathEditMode="relative" rAng="0" ptsTypes="AA">
                                      <p:cBhvr>
                                        <p:cTn id="14" dur="1000" fill="hold"/>
                                        <p:tgtEl>
                                          <p:spTgt spid="18">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p"/>
      <p:bldP spid="18" grpId="0" build="p"/>
      <p:bldP spid="18" grpId="1" bui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4" name="Text Placeholder 7">
            <a:extLst>
              <a:ext uri="{FF2B5EF4-FFF2-40B4-BE49-F238E27FC236}">
                <a16:creationId xmlns:a16="http://schemas.microsoft.com/office/drawing/2014/main" id="{173FB389-4B86-9C70-56F6-EEA07C36F309}"/>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00000">
                      <a:srgbClr val="FF5C39"/>
                    </a:gs>
                    <a:gs pos="0">
                      <a:srgbClr val="C73ECC"/>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289871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C73ECC">
                <a:alpha val="34000"/>
                <a:lumMod val="55333"/>
                <a:lumOff val="44667"/>
              </a:srgbClr>
            </a:gs>
            <a:gs pos="0">
              <a:srgbClr val="C73ECC">
                <a:alpha val="0"/>
              </a:srgbClr>
            </a:gs>
          </a:gsLst>
          <a:lin ang="27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74139-138E-0A69-E459-3926FC94217D}"/>
              </a:ext>
            </a:extLst>
          </p:cNvPr>
          <p:cNvPicPr>
            <a:picLocks noChangeAspect="1"/>
          </p:cNvPicPr>
          <p:nvPr userDrawn="1"/>
        </p:nvPicPr>
        <p:blipFill rotWithShape="1">
          <a:blip r:embed="rId2"/>
          <a:srcRect l="3946"/>
          <a:stretch/>
        </p:blipFill>
        <p:spPr>
          <a:xfrm>
            <a:off x="7200900" y="0"/>
            <a:ext cx="4989753" cy="6858000"/>
          </a:xfrm>
          <a:prstGeom prst="rect">
            <a:avLst/>
          </a:prstGeom>
        </p:spPr>
      </p:pic>
      <p:sp>
        <p:nvSpPr>
          <p:cNvPr id="5" name="Text Placeholder 7">
            <a:extLst>
              <a:ext uri="{FF2B5EF4-FFF2-40B4-BE49-F238E27FC236}">
                <a16:creationId xmlns:a16="http://schemas.microsoft.com/office/drawing/2014/main" id="{93249F87-B2F4-6432-D610-C80207001002}"/>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4"/>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
        <p:nvSpPr>
          <p:cNvPr id="6" name="Text Placeholder 7">
            <a:extLst>
              <a:ext uri="{FF2B5EF4-FFF2-40B4-BE49-F238E27FC236}">
                <a16:creationId xmlns:a16="http://schemas.microsoft.com/office/drawing/2014/main" id="{BFEFEFED-2B8C-D28B-CC97-647E201343A3}"/>
              </a:ext>
            </a:extLst>
          </p:cNvPr>
          <p:cNvSpPr>
            <a:spLocks noGrp="1"/>
          </p:cNvSpPr>
          <p:nvPr>
            <p:ph type="body" sz="quarter" idx="14" hasCustomPrompt="1"/>
          </p:nvPr>
        </p:nvSpPr>
        <p:spPr>
          <a:xfrm>
            <a:off x="562641" y="3191934"/>
            <a:ext cx="7666960" cy="830997"/>
          </a:xfrm>
        </p:spPr>
        <p:txBody>
          <a:bodyPr wrap="square" anchor="t">
            <a:spAutoFit/>
          </a:bodyPr>
          <a:lstStyle>
            <a:lvl1pPr marL="0" algn="l" defTabSz="914400" rtl="0" eaLnBrk="1" latinLnBrk="0" hangingPunct="1">
              <a:lnSpc>
                <a:spcPct val="90000"/>
              </a:lnSpc>
              <a:defRPr lang="en-US" sz="6000" b="1" i="0" kern="1200" baseline="0" dirty="0">
                <a:gradFill>
                  <a:gsLst>
                    <a:gs pos="99000">
                      <a:srgbClr val="FF5C39"/>
                    </a:gs>
                    <a:gs pos="0">
                      <a:schemeClr val="accent3"/>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Tree>
    <p:extLst>
      <p:ext uri="{BB962C8B-B14F-4D97-AF65-F5344CB8AC3E}">
        <p14:creationId xmlns:p14="http://schemas.microsoft.com/office/powerpoint/2010/main" val="326011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5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6">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C73ECC">
                <a:alpha val="34000"/>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pic>
        <p:nvPicPr>
          <p:cNvPr id="6" name="Picture 5" descr="A picture containing bubble, vector graphics&#10;&#10;Description automatically generated">
            <a:extLst>
              <a:ext uri="{FF2B5EF4-FFF2-40B4-BE49-F238E27FC236}">
                <a16:creationId xmlns:a16="http://schemas.microsoft.com/office/drawing/2014/main" id="{1BEE1875-40E3-59E2-E10E-AFD42F9C3A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456"/>
          <a:stretch/>
        </p:blipFill>
        <p:spPr>
          <a:xfrm rot="16200000">
            <a:off x="6591304" y="1257298"/>
            <a:ext cx="6857998" cy="4343400"/>
          </a:xfrm>
          <a:prstGeom prst="rect">
            <a:avLst/>
          </a:prstGeom>
        </p:spPr>
      </p:pic>
      <p:sp>
        <p:nvSpPr>
          <p:cNvPr id="11" name="Title 1">
            <a:extLst>
              <a:ext uri="{FF2B5EF4-FFF2-40B4-BE49-F238E27FC236}">
                <a16:creationId xmlns:a16="http://schemas.microsoft.com/office/drawing/2014/main" id="{76CD690C-038E-8C27-F74A-99DF415FCB8B}"/>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agenda title</a:t>
            </a:r>
          </a:p>
        </p:txBody>
      </p:sp>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Tree>
    <p:extLst>
      <p:ext uri="{BB962C8B-B14F-4D97-AF65-F5344CB8AC3E}">
        <p14:creationId xmlns:p14="http://schemas.microsoft.com/office/powerpoint/2010/main" val="16962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6" name="Text Placeholder 12">
            <a:extLst>
              <a:ext uri="{FF2B5EF4-FFF2-40B4-BE49-F238E27FC236}">
                <a16:creationId xmlns:a16="http://schemas.microsoft.com/office/drawing/2014/main" id="{13598393-9DAD-4008-3BA4-81DA267F0478}"/>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51290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chemeClr val="accent4"/>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1" name="Title 1">
            <a:extLst>
              <a:ext uri="{FF2B5EF4-FFF2-40B4-BE49-F238E27FC236}">
                <a16:creationId xmlns:a16="http://schemas.microsoft.com/office/drawing/2014/main" id="{2343AA46-C7C2-B08E-F310-E34086343F0E}"/>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7" name="Text Placeholder 12">
            <a:extLst>
              <a:ext uri="{FF2B5EF4-FFF2-40B4-BE49-F238E27FC236}">
                <a16:creationId xmlns:a16="http://schemas.microsoft.com/office/drawing/2014/main" id="{6EBA9037-093C-A08E-3770-0C4D0748B3E9}"/>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51270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C">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6373173" y="5275624"/>
            <a:ext cx="5286001" cy="307777"/>
          </a:xfrm>
        </p:spPr>
        <p:txBody>
          <a:bodyPr wrap="square">
            <a:spAutoFit/>
          </a:bodyPr>
          <a:lstStyle>
            <a:lvl1pPr>
              <a:defRPr sz="20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6373047" y="1832560"/>
            <a:ext cx="5289551"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5289550"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or tap icon below to insert</a:t>
            </a:r>
          </a:p>
        </p:txBody>
      </p:sp>
      <p:sp>
        <p:nvSpPr>
          <p:cNvPr id="11" name="Title 1">
            <a:extLst>
              <a:ext uri="{FF2B5EF4-FFF2-40B4-BE49-F238E27FC236}">
                <a16:creationId xmlns:a16="http://schemas.microsoft.com/office/drawing/2014/main" id="{1CAE0512-D4F1-2B77-4092-47BF570F19D8}"/>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8" name="Text Placeholder 12">
            <a:extLst>
              <a:ext uri="{FF2B5EF4-FFF2-40B4-BE49-F238E27FC236}">
                <a16:creationId xmlns:a16="http://schemas.microsoft.com/office/drawing/2014/main" id="{A1113E55-EF15-536C-9636-4F0704C5A3F1}"/>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867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275624"/>
            <a:ext cx="3462969"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hasCustomPrompt="1"/>
          </p:nvPr>
        </p:nvSpPr>
        <p:spPr>
          <a:xfrm>
            <a:off x="436639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5C28D9F2-5A40-C840-9C7B-27C7C2E2FD2C}"/>
              </a:ext>
            </a:extLst>
          </p:cNvPr>
          <p:cNvSpPr>
            <a:spLocks noGrp="1"/>
          </p:cNvSpPr>
          <p:nvPr>
            <p:ph type="pic" sz="quarter" idx="20" hasCustomPrompt="1"/>
          </p:nvPr>
        </p:nvSpPr>
        <p:spPr bwMode="gray">
          <a:xfrm>
            <a:off x="4366393"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1832560"/>
            <a:ext cx="3462968" cy="309051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E6BF034F-7723-4248-B1D1-17833C73AEE8}"/>
              </a:ext>
            </a:extLst>
          </p:cNvPr>
          <p:cNvSpPr>
            <a:spLocks noGrp="1"/>
          </p:cNvSpPr>
          <p:nvPr>
            <p:ph type="pic" sz="quarter" idx="22" hasCustomPrompt="1"/>
          </p:nvPr>
        </p:nvSpPr>
        <p:spPr bwMode="gray">
          <a:xfrm>
            <a:off x="8198946" y="1832560"/>
            <a:ext cx="3462968" cy="3090519"/>
          </a:xfrm>
          <a:prstGeom prst="rect">
            <a:avLst/>
          </a:prstGeom>
          <a:solidFill>
            <a:schemeClr val="bg2"/>
          </a:solidFill>
        </p:spPr>
        <p:txBody>
          <a:bodyPr vert="horz" wrap="square" lIns="0" tIns="0" rIns="0" bIns="144000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1" name="Text Placeholder 12">
            <a:extLst>
              <a:ext uri="{FF2B5EF4-FFF2-40B4-BE49-F238E27FC236}">
                <a16:creationId xmlns:a16="http://schemas.microsoft.com/office/drawing/2014/main" id="{87B83810-21E8-E644-945D-2D6F6417862D}"/>
              </a:ext>
            </a:extLst>
          </p:cNvPr>
          <p:cNvSpPr>
            <a:spLocks noGrp="1"/>
          </p:cNvSpPr>
          <p:nvPr>
            <p:ph type="body" sz="quarter" idx="23" hasCustomPrompt="1"/>
          </p:nvPr>
        </p:nvSpPr>
        <p:spPr>
          <a:xfrm>
            <a:off x="8189033" y="5275624"/>
            <a:ext cx="3462968"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12" name="Title 1">
            <a:extLst>
              <a:ext uri="{FF2B5EF4-FFF2-40B4-BE49-F238E27FC236}">
                <a16:creationId xmlns:a16="http://schemas.microsoft.com/office/drawing/2014/main" id="{476883BA-CABB-5DDF-0FB5-B6580BE57A00}"/>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0" name="Text Placeholder 12">
            <a:extLst>
              <a:ext uri="{FF2B5EF4-FFF2-40B4-BE49-F238E27FC236}">
                <a16:creationId xmlns:a16="http://schemas.microsoft.com/office/drawing/2014/main" id="{75F22C96-E3BE-7643-D8FA-9DE307DAA034}"/>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39593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hasCustomPrompt="1"/>
          </p:nvPr>
        </p:nvSpPr>
        <p:spPr>
          <a:xfrm>
            <a:off x="539999"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2888371-BC0B-2E4A-981F-9936FB48D324}"/>
              </a:ext>
            </a:extLst>
          </p:cNvPr>
          <p:cNvSpPr>
            <a:spLocks noGrp="1"/>
          </p:cNvSpPr>
          <p:nvPr>
            <p:ph type="pic" sz="quarter" idx="21" hasCustomPrompt="1"/>
          </p:nvPr>
        </p:nvSpPr>
        <p:spPr bwMode="gray">
          <a:xfrm>
            <a:off x="543424"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6" name="Text Placeholder 12">
            <a:extLst>
              <a:ext uri="{FF2B5EF4-FFF2-40B4-BE49-F238E27FC236}">
                <a16:creationId xmlns:a16="http://schemas.microsoft.com/office/drawing/2014/main" id="{17F8EF30-C176-404F-BB3C-5CAAF90EDEAE}"/>
              </a:ext>
            </a:extLst>
          </p:cNvPr>
          <p:cNvSpPr>
            <a:spLocks noGrp="1"/>
          </p:cNvSpPr>
          <p:nvPr>
            <p:ph type="body" sz="quarter" idx="22" hasCustomPrompt="1"/>
          </p:nvPr>
        </p:nvSpPr>
        <p:spPr>
          <a:xfrm>
            <a:off x="34365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1B9720F-FA27-434D-B7EC-B718C54173BB}"/>
              </a:ext>
            </a:extLst>
          </p:cNvPr>
          <p:cNvSpPr>
            <a:spLocks noGrp="1"/>
          </p:cNvSpPr>
          <p:nvPr>
            <p:ph type="pic" sz="quarter" idx="23" hasCustomPrompt="1"/>
          </p:nvPr>
        </p:nvSpPr>
        <p:spPr bwMode="gray">
          <a:xfrm>
            <a:off x="34400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28" name="Text Placeholder 12">
            <a:extLst>
              <a:ext uri="{FF2B5EF4-FFF2-40B4-BE49-F238E27FC236}">
                <a16:creationId xmlns:a16="http://schemas.microsoft.com/office/drawing/2014/main" id="{6B4EFC9D-846F-DC44-B1BD-766843D25506}"/>
              </a:ext>
            </a:extLst>
          </p:cNvPr>
          <p:cNvSpPr>
            <a:spLocks noGrp="1"/>
          </p:cNvSpPr>
          <p:nvPr>
            <p:ph type="body" sz="quarter" idx="24" hasCustomPrompt="1"/>
          </p:nvPr>
        </p:nvSpPr>
        <p:spPr>
          <a:xfrm>
            <a:off x="6279588"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F35F1571-2BB7-914C-B51D-DB040FB156EF}"/>
              </a:ext>
            </a:extLst>
          </p:cNvPr>
          <p:cNvSpPr>
            <a:spLocks noGrp="1"/>
          </p:cNvSpPr>
          <p:nvPr>
            <p:ph type="pic" sz="quarter" idx="25" hasCustomPrompt="1"/>
          </p:nvPr>
        </p:nvSpPr>
        <p:spPr bwMode="gray">
          <a:xfrm>
            <a:off x="6283013"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30" name="Text Placeholder 12">
            <a:extLst>
              <a:ext uri="{FF2B5EF4-FFF2-40B4-BE49-F238E27FC236}">
                <a16:creationId xmlns:a16="http://schemas.microsoft.com/office/drawing/2014/main" id="{57CFDEA8-4397-0E42-9C53-6348EEC38FDA}"/>
              </a:ext>
            </a:extLst>
          </p:cNvPr>
          <p:cNvSpPr>
            <a:spLocks noGrp="1"/>
          </p:cNvSpPr>
          <p:nvPr>
            <p:ph type="body" sz="quarter" idx="26" hasCustomPrompt="1"/>
          </p:nvPr>
        </p:nvSpPr>
        <p:spPr>
          <a:xfrm>
            <a:off x="9149382" y="5004832"/>
            <a:ext cx="2529465" cy="246221"/>
          </a:xfrm>
        </p:spPr>
        <p:txBody>
          <a:bodyPr wrap="square">
            <a:spAutoFit/>
          </a:bodyPr>
          <a:lstStyle>
            <a:lvl1pPr>
              <a:defRPr sz="1600" b="0" i="0">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content</a:t>
            </a:r>
          </a:p>
        </p:txBody>
      </p:sp>
      <p:sp>
        <p:nvSpPr>
          <p:cNvPr id="31" name="Picture Placeholder" descr="This photo is a 'placeholder' only. Drag or drop your photo here, or click and tap the center to insert a photo.">
            <a:extLst>
              <a:ext uri="{FF2B5EF4-FFF2-40B4-BE49-F238E27FC236}">
                <a16:creationId xmlns:a16="http://schemas.microsoft.com/office/drawing/2014/main" id="{E7C99C11-5C24-0045-90F8-59A75B6469F2}"/>
              </a:ext>
            </a:extLst>
          </p:cNvPr>
          <p:cNvSpPr>
            <a:spLocks noGrp="1"/>
          </p:cNvSpPr>
          <p:nvPr>
            <p:ph type="pic" sz="quarter" idx="27" hasCustomPrompt="1"/>
          </p:nvPr>
        </p:nvSpPr>
        <p:spPr bwMode="gray">
          <a:xfrm>
            <a:off x="9152807" y="2164908"/>
            <a:ext cx="2529465" cy="2532889"/>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4" name="Title 1">
            <a:extLst>
              <a:ext uri="{FF2B5EF4-FFF2-40B4-BE49-F238E27FC236}">
                <a16:creationId xmlns:a16="http://schemas.microsoft.com/office/drawing/2014/main" id="{B719840B-7C3E-9F52-8DB5-FA1EC4DB7DBB}"/>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12" name="Text Placeholder 12">
            <a:extLst>
              <a:ext uri="{FF2B5EF4-FFF2-40B4-BE49-F238E27FC236}">
                <a16:creationId xmlns:a16="http://schemas.microsoft.com/office/drawing/2014/main" id="{D34063E6-F39B-5138-2673-76F6C5149BD8}"/>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278239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F">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365B97E-2EBE-8587-910F-2B9D33AB9FFD}"/>
              </a:ext>
            </a:extLst>
          </p:cNvPr>
          <p:cNvSpPr/>
          <p:nvPr userDrawn="1"/>
        </p:nvSpPr>
        <p:spPr>
          <a:xfrm>
            <a:off x="0" y="0"/>
            <a:ext cx="4821382" cy="6858000"/>
          </a:xfrm>
          <a:prstGeom prst="rect">
            <a:avLst/>
          </a:prstGeom>
          <a:gradFill>
            <a:gsLst>
              <a:gs pos="100000">
                <a:srgbClr val="C73ECC">
                  <a:alpha val="24757"/>
                </a:srgbClr>
              </a:gs>
              <a:gs pos="0">
                <a:srgbClr val="C73ECC">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9D419B6-8237-3045-B98E-B66ED3401339}"/>
              </a:ext>
            </a:extLst>
          </p:cNvPr>
          <p:cNvSpPr/>
          <p:nvPr userDrawn="1"/>
        </p:nvSpPr>
        <p:spPr>
          <a:xfrm>
            <a:off x="0" y="0"/>
            <a:ext cx="498281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F6E1A0-50A7-0F69-A299-4C2F5919842D}"/>
              </a:ext>
            </a:extLst>
          </p:cNvPr>
          <p:cNvPicPr>
            <a:picLocks noChangeAspect="1"/>
          </p:cNvPicPr>
          <p:nvPr userDrawn="1"/>
        </p:nvPicPr>
        <p:blipFill>
          <a:blip r:embed="rId2"/>
          <a:srcRect t="14000" b="14000"/>
          <a:stretch/>
        </p:blipFill>
        <p:spPr>
          <a:xfrm rot="5400000" flipH="1">
            <a:off x="-430481" y="1606137"/>
            <a:ext cx="5682343" cy="4821382"/>
          </a:xfrm>
          <a:prstGeom prst="rect">
            <a:avLst/>
          </a:prstGeom>
          <a:noFill/>
        </p:spPr>
      </p:pic>
      <p:sp>
        <p:nvSpPr>
          <p:cNvPr id="21" name="Text Placeholder 12">
            <a:extLst>
              <a:ext uri="{FF2B5EF4-FFF2-40B4-BE49-F238E27FC236}">
                <a16:creationId xmlns:a16="http://schemas.microsoft.com/office/drawing/2014/main" id="{CD7AFA1B-7ACC-6843-AB47-1B5873ED5E71}"/>
              </a:ext>
            </a:extLst>
          </p:cNvPr>
          <p:cNvSpPr>
            <a:spLocks noGrp="1"/>
          </p:cNvSpPr>
          <p:nvPr>
            <p:ph type="body" sz="quarter" idx="15"/>
          </p:nvPr>
        </p:nvSpPr>
        <p:spPr>
          <a:xfrm>
            <a:off x="5512188" y="430036"/>
            <a:ext cx="6146985" cy="1661993"/>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1">
            <a:extLst>
              <a:ext uri="{FF2B5EF4-FFF2-40B4-BE49-F238E27FC236}">
                <a16:creationId xmlns:a16="http://schemas.microsoft.com/office/drawing/2014/main" id="{1517ACDD-56C8-0925-E924-2DA46038C024}"/>
              </a:ext>
            </a:extLst>
          </p:cNvPr>
          <p:cNvSpPr>
            <a:spLocks noGrp="1"/>
          </p:cNvSpPr>
          <p:nvPr>
            <p:ph type="title" hasCustomPrompt="1"/>
          </p:nvPr>
        </p:nvSpPr>
        <p:spPr>
          <a:xfrm>
            <a:off x="539999" y="430035"/>
            <a:ext cx="3828801" cy="1364897"/>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190502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Divider with Tex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B57CD8B-1E6F-2AD6-7DD5-FEB81B8C00D2}"/>
              </a:ext>
            </a:extLst>
          </p:cNvPr>
          <p:cNvSpPr>
            <a:spLocks noGrp="1"/>
          </p:cNvSpPr>
          <p:nvPr>
            <p:ph type="pic" sz="quarter" idx="21" hasCustomPrompt="1"/>
          </p:nvPr>
        </p:nvSpPr>
        <p:spPr bwMode="gray">
          <a:xfrm>
            <a:off x="0" y="0"/>
            <a:ext cx="12192000" cy="6858000"/>
          </a:xfrm>
          <a:prstGeom prst="rect">
            <a:avLst/>
          </a:prstGeom>
          <a:solidFill>
            <a:schemeClr val="bg2"/>
          </a:solidFill>
        </p:spPr>
        <p:txBody>
          <a:bodyPr vert="horz" wrap="square" lIns="0" tIns="396000" rIns="0" bIns="1440000" rtlCol="0" anchor="t"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7" name="Text Placeholder 7">
            <a:extLst>
              <a:ext uri="{FF2B5EF4-FFF2-40B4-BE49-F238E27FC236}">
                <a16:creationId xmlns:a16="http://schemas.microsoft.com/office/drawing/2014/main" id="{4DDBC056-2629-0000-9208-1332DC21F5ED}"/>
              </a:ext>
            </a:extLst>
          </p:cNvPr>
          <p:cNvSpPr>
            <a:spLocks noGrp="1"/>
          </p:cNvSpPr>
          <p:nvPr>
            <p:ph type="body" sz="quarter" idx="14" hasCustomPrompt="1"/>
          </p:nvPr>
        </p:nvSpPr>
        <p:spPr>
          <a:xfrm>
            <a:off x="562641" y="3013502"/>
            <a:ext cx="4942809" cy="830997"/>
          </a:xfrm>
        </p:spPr>
        <p:txBody>
          <a:bodyPr wrap="square" anchor="t">
            <a:spAutoFit/>
          </a:bodyPr>
          <a:lstStyle>
            <a:lvl1pPr marL="0" algn="l" defTabSz="914400" rtl="0" eaLnBrk="1" latinLnBrk="0" hangingPunct="1">
              <a:lnSpc>
                <a:spcPct val="90000"/>
              </a:lnSpc>
              <a:defRPr lang="en-US" sz="6000" b="1" i="0" kern="1200" dirty="0">
                <a:gradFill>
                  <a:gsLst>
                    <a:gs pos="16000">
                      <a:srgbClr val="8661C5"/>
                    </a:gs>
                    <a:gs pos="91000">
                      <a:srgbClr val="C73ECC"/>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text</a:t>
            </a:r>
          </a:p>
        </p:txBody>
      </p:sp>
    </p:spTree>
    <p:extLst>
      <p:ext uri="{BB962C8B-B14F-4D97-AF65-F5344CB8AC3E}">
        <p14:creationId xmlns:p14="http://schemas.microsoft.com/office/powerpoint/2010/main" val="144866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FB48DC-A5E3-BB41-D540-E1CF1D4737BF}"/>
              </a:ext>
            </a:extLst>
          </p:cNvPr>
          <p:cNvSpPr/>
          <p:nvPr userDrawn="1"/>
        </p:nvSpPr>
        <p:spPr>
          <a:xfrm>
            <a:off x="0" y="0"/>
            <a:ext cx="4821382" cy="6858000"/>
          </a:xfrm>
          <a:prstGeom prst="rect">
            <a:avLst/>
          </a:prstGeom>
          <a:gradFill>
            <a:gsLst>
              <a:gs pos="100000">
                <a:srgbClr val="C73ECC">
                  <a:alpha val="24757"/>
                </a:srgbClr>
              </a:gs>
              <a:gs pos="0">
                <a:srgbClr val="C73ECC">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descr="A picture containing bubble, vector graphics&#10;&#10;Description automatically generated">
            <a:extLst>
              <a:ext uri="{FF2B5EF4-FFF2-40B4-BE49-F238E27FC236}">
                <a16:creationId xmlns:a16="http://schemas.microsoft.com/office/drawing/2014/main" id="{F238539F-A0DB-0487-8734-F053A39265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5000"/>
          <a:stretch/>
        </p:blipFill>
        <p:spPr>
          <a:xfrm rot="5400000" flipH="1">
            <a:off x="867641" y="2904259"/>
            <a:ext cx="3086100" cy="4821382"/>
          </a:xfrm>
          <a:prstGeom prst="rect">
            <a:avLst/>
          </a:prstGeom>
          <a:noFill/>
        </p:spPr>
      </p:pic>
      <p:sp>
        <p:nvSpPr>
          <p:cNvPr id="12" name="Title 1">
            <a:extLst>
              <a:ext uri="{FF2B5EF4-FFF2-40B4-BE49-F238E27FC236}">
                <a16:creationId xmlns:a16="http://schemas.microsoft.com/office/drawing/2014/main" id="{DCE76EF3-8758-36B7-A53F-580B5EF24879}"/>
              </a:ext>
            </a:extLst>
          </p:cNvPr>
          <p:cNvSpPr>
            <a:spLocks noGrp="1"/>
          </p:cNvSpPr>
          <p:nvPr>
            <p:ph type="title" hasCustomPrompt="1"/>
          </p:nvPr>
        </p:nvSpPr>
        <p:spPr>
          <a:xfrm>
            <a:off x="539999" y="430036"/>
            <a:ext cx="3478209" cy="1268710"/>
          </a:xfrm>
        </p:spPr>
        <p:txBody>
          <a:bodyPr anchor="t" anchorCtr="0"/>
          <a:lstStyle>
            <a:lvl1pPr>
              <a:defRPr sz="4400" b="0" i="0">
                <a:gradFill>
                  <a:gsLst>
                    <a:gs pos="0">
                      <a:srgbClr val="FF5C39"/>
                    </a:gs>
                    <a:gs pos="10000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FDABAC3-B6F9-2F9D-4D2F-B32080E40E76}"/>
              </a:ext>
            </a:extLst>
          </p:cNvPr>
          <p:cNvSpPr>
            <a:spLocks noGrp="1"/>
          </p:cNvSpPr>
          <p:nvPr>
            <p:ph type="pic" sz="quarter" idx="21" hasCustomPrompt="1"/>
          </p:nvPr>
        </p:nvSpPr>
        <p:spPr bwMode="gray">
          <a:xfrm>
            <a:off x="4821382" y="0"/>
            <a:ext cx="7370618" cy="6858000"/>
          </a:xfrm>
          <a:prstGeom prst="rect">
            <a:avLst/>
          </a:prstGeom>
          <a:solidFill>
            <a:schemeClr val="bg2"/>
          </a:solidFill>
        </p:spPr>
        <p:txBody>
          <a:bodyPr vert="horz" wrap="square" lIns="0" tIns="0" rIns="0" bIns="1440000" rtlCol="0" anchor="ctr" anchorCtr="0">
            <a:noAutofit/>
          </a:bodyPr>
          <a:lstStyle>
            <a:lvl1pPr marL="228600" indent="-228600" algn="ctr">
              <a:buNone/>
              <a:defRPr lang="en-US" sz="1000" b="1" dirty="0">
                <a:solidFill>
                  <a:schemeClr val="tx1"/>
                </a:solidFill>
              </a:defRPr>
            </a:lvl1pPr>
          </a:lstStyle>
          <a:p>
            <a:pPr marL="228600" lvl="0" indent="-228600" algn="ctr"/>
            <a:r>
              <a:rPr lang="en-US"/>
              <a:t>Drag &amp; drop your photo here or click </a:t>
            </a:r>
            <a:br>
              <a:rPr lang="en-US"/>
            </a:br>
            <a:r>
              <a:rPr lang="en-US"/>
              <a:t>or tap icon below to insert</a:t>
            </a:r>
          </a:p>
        </p:txBody>
      </p:sp>
      <p:sp>
        <p:nvSpPr>
          <p:cNvPr id="11" name="Text Placeholder 12">
            <a:extLst>
              <a:ext uri="{FF2B5EF4-FFF2-40B4-BE49-F238E27FC236}">
                <a16:creationId xmlns:a16="http://schemas.microsoft.com/office/drawing/2014/main" id="{3BB3BDFF-A52F-B4D5-0568-63E69549A1F4}"/>
              </a:ext>
            </a:extLst>
          </p:cNvPr>
          <p:cNvSpPr>
            <a:spLocks noGrp="1"/>
          </p:cNvSpPr>
          <p:nvPr>
            <p:ph type="body" sz="quarter" idx="15"/>
          </p:nvPr>
        </p:nvSpPr>
        <p:spPr>
          <a:xfrm>
            <a:off x="539999" y="2128782"/>
            <a:ext cx="3478209" cy="2092881"/>
          </a:xfrm>
        </p:spPr>
        <p:txBody>
          <a:bodyPr wrap="square">
            <a:spAutoFit/>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111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89B644-7806-CAE9-8067-6E53807984AD}"/>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380018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Coloured">
    <p:bg>
      <p:bgPr>
        <a:gradFill>
          <a:gsLst>
            <a:gs pos="0">
              <a:srgbClr val="C73ECC">
                <a:alpha val="34000"/>
                <a:lumMod val="55333"/>
                <a:lumOff val="44667"/>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430D-36F5-97CD-3898-1D67853D0C33}"/>
              </a:ext>
            </a:extLst>
          </p:cNvPr>
          <p:cNvSpPr>
            <a:spLocks noGrp="1"/>
          </p:cNvSpPr>
          <p:nvPr>
            <p:ph type="title" hasCustomPrompt="1"/>
          </p:nvPr>
        </p:nvSpPr>
        <p:spPr>
          <a:xfrm>
            <a:off x="539999" y="430036"/>
            <a:ext cx="11119175" cy="677108"/>
          </a:xfrm>
        </p:spPr>
        <p:txBody>
          <a:bodyPr anchor="t" anchorCtr="0"/>
          <a:lstStyle>
            <a:lvl1pPr>
              <a:defRPr sz="4400" b="0" i="0">
                <a:gradFill>
                  <a:gsLst>
                    <a:gs pos="100000">
                      <a:srgbClr val="FF5C39"/>
                    </a:gs>
                    <a:gs pos="0">
                      <a:srgbClr val="C73ECC"/>
                    </a:gs>
                  </a:gsLst>
                  <a:lin ang="2700000" scaled="0"/>
                </a:gradFill>
                <a:latin typeface="Segoe UI Semilight" panose="020B0402040204020203" pitchFamily="34" charset="0"/>
                <a:cs typeface="Segoe UI Semilight" panose="020B0402040204020203" pitchFamily="34" charset="0"/>
              </a:defRPr>
            </a:lvl1pPr>
          </a:lstStyle>
          <a:p>
            <a:r>
              <a:rPr lang="en-US"/>
              <a:t>Click to add headline</a:t>
            </a:r>
          </a:p>
        </p:txBody>
      </p:sp>
    </p:spTree>
    <p:extLst>
      <p:ext uri="{BB962C8B-B14F-4D97-AF65-F5344CB8AC3E}">
        <p14:creationId xmlns:p14="http://schemas.microsoft.com/office/powerpoint/2010/main" val="222774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
    <p:bg>
      <p:bgPr>
        <a:gradFill>
          <a:gsLst>
            <a:gs pos="100000">
              <a:srgbClr val="C73ECC">
                <a:alpha val="34000"/>
                <a:lumMod val="55333"/>
                <a:lumOff val="44667"/>
              </a:srgbClr>
            </a:gs>
            <a:gs pos="0">
              <a:srgbClr val="C73ECC">
                <a:alpha val="0"/>
              </a:srgbClr>
            </a:gs>
          </a:gsLst>
          <a:lin ang="2700000" scaled="0"/>
        </a:gradFill>
        <a:effectLst/>
      </p:bgPr>
    </p:bg>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11761B3-BA10-68BD-A412-2A7444A3BA43}"/>
              </a:ext>
            </a:extLst>
          </p:cNvPr>
          <p:cNvSpPr>
            <a:spLocks noGrp="1"/>
          </p:cNvSpPr>
          <p:nvPr>
            <p:ph type="body" sz="quarter" idx="16" hasCustomPrompt="1"/>
          </p:nvPr>
        </p:nvSpPr>
        <p:spPr>
          <a:xfrm>
            <a:off x="946399" y="5144288"/>
            <a:ext cx="4249713" cy="369332"/>
          </a:xfrm>
        </p:spPr>
        <p:txBody>
          <a:bodyPr wrap="square">
            <a:spAutoFit/>
          </a:bodyPr>
          <a:lstStyle>
            <a:lvl1pPr>
              <a:defRPr sz="2400" b="0" i="0" spc="0">
                <a:solidFill>
                  <a:schemeClr val="accent4"/>
                </a:solidFill>
                <a:latin typeface="+mn-lt"/>
                <a:cs typeface="Segoe UI" panose="020B0502040204020203" pitchFamily="34" charset="0"/>
              </a:defRPr>
            </a:lvl1pPr>
          </a:lstStyle>
          <a:p>
            <a:pPr lvl="0"/>
            <a:r>
              <a:rPr lang="en-US"/>
              <a:t>Add speaker</a:t>
            </a:r>
          </a:p>
        </p:txBody>
      </p:sp>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670174" y="1001480"/>
            <a:ext cx="7559426" cy="2215990"/>
          </a:xfrm>
        </p:spPr>
        <p:txBody>
          <a:bodyPr anchor="t" anchorCtr="0"/>
          <a:lstStyle>
            <a:lvl1pPr marL="228600" indent="-228600">
              <a:defRPr lang="en-US" sz="4800" b="0" i="0" kern="1200" spc="-50" baseline="0" dirty="0">
                <a:gradFill>
                  <a:gsLst>
                    <a:gs pos="0">
                      <a:srgbClr val="FF5C39"/>
                    </a:gs>
                    <a:gs pos="100000">
                      <a:srgbClr val="C73ECC"/>
                    </a:gs>
                  </a:gsLst>
                  <a:lin ang="2700000" scaled="0"/>
                </a:gradFill>
                <a:latin typeface="Segoe UI Semilight" panose="020B0402040204020203" pitchFamily="34" charset="0"/>
                <a:ea typeface="+mj-ea"/>
                <a:cs typeface="Segoe UI Semilight" panose="020B0402040204020203" pitchFamily="34" charset="0"/>
              </a:defRPr>
            </a:lvl1pPr>
          </a:lstStyle>
          <a:p>
            <a:r>
              <a:rPr lang="en-US"/>
              <a:t>“Click to add quote</a:t>
            </a:r>
            <a:br>
              <a:rPr lang="en-US"/>
            </a:br>
            <a:r>
              <a:rPr lang="en-US"/>
              <a:t>Click to add quote”</a:t>
            </a:r>
          </a:p>
        </p:txBody>
      </p:sp>
      <p:pic>
        <p:nvPicPr>
          <p:cNvPr id="4" name="Picture 3">
            <a:extLst>
              <a:ext uri="{FF2B5EF4-FFF2-40B4-BE49-F238E27FC236}">
                <a16:creationId xmlns:a16="http://schemas.microsoft.com/office/drawing/2014/main" id="{D9174139-138E-0A69-E459-3926FC94217D}"/>
              </a:ext>
            </a:extLst>
          </p:cNvPr>
          <p:cNvPicPr>
            <a:picLocks noChangeAspect="1"/>
          </p:cNvPicPr>
          <p:nvPr userDrawn="1"/>
        </p:nvPicPr>
        <p:blipFill rotWithShape="1">
          <a:blip r:embed="rId2"/>
          <a:srcRect l="3946"/>
          <a:stretch/>
        </p:blipFill>
        <p:spPr>
          <a:xfrm>
            <a:off x="7200900" y="0"/>
            <a:ext cx="4989753" cy="6858000"/>
          </a:xfrm>
          <a:prstGeom prst="rect">
            <a:avLst/>
          </a:prstGeom>
        </p:spPr>
      </p:pic>
    </p:spTree>
    <p:extLst>
      <p:ext uri="{BB962C8B-B14F-4D97-AF65-F5344CB8AC3E}">
        <p14:creationId xmlns:p14="http://schemas.microsoft.com/office/powerpoint/2010/main" val="7166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29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ured Blank">
    <p:bg>
      <p:bgPr>
        <a:gradFill>
          <a:gsLst>
            <a:gs pos="0">
              <a:srgbClr val="C73ECC">
                <a:alpha val="34000"/>
                <a:lumMod val="55333"/>
                <a:lumOff val="44667"/>
              </a:srgbClr>
            </a:gs>
            <a:gs pos="78000">
              <a:srgbClr val="C73ECC">
                <a:alpha val="0"/>
              </a:srgbClr>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6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B68E-387B-45EC-96C5-C258BA83D9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6CD381-BEFD-4EFE-B4C6-6DEEAE8B7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1141C9-FB31-409D-A371-76E680DC6077}"/>
              </a:ext>
            </a:extLst>
          </p:cNvPr>
          <p:cNvSpPr>
            <a:spLocks noGrp="1"/>
          </p:cNvSpPr>
          <p:nvPr>
            <p:ph type="dt" sz="half" idx="10"/>
          </p:nvPr>
        </p:nvSpPr>
        <p:spPr/>
        <p:txBody>
          <a:bodyPr/>
          <a:lstStyle/>
          <a:p>
            <a:fld id="{EED7B140-9E7A-4F75-A98D-CA592B54C8D1}" type="datetimeFigureOut">
              <a:rPr lang="en-US" smtClean="0"/>
              <a:t>6/3/2022</a:t>
            </a:fld>
            <a:endParaRPr lang="en-US"/>
          </a:p>
        </p:txBody>
      </p:sp>
      <p:sp>
        <p:nvSpPr>
          <p:cNvPr id="5" name="Footer Placeholder 4">
            <a:extLst>
              <a:ext uri="{FF2B5EF4-FFF2-40B4-BE49-F238E27FC236}">
                <a16:creationId xmlns:a16="http://schemas.microsoft.com/office/drawing/2014/main" id="{2DEDCE32-D965-4E85-9311-D8E62E5C2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266B4-3DEE-4C94-B545-3769EFF2F7ED}"/>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40443347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9AD7-43C2-4800-8E08-8171CD582A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F1879-333C-4584-8AAC-230B24573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98638-1DFD-46E3-B190-65F112784941}"/>
              </a:ext>
            </a:extLst>
          </p:cNvPr>
          <p:cNvSpPr>
            <a:spLocks noGrp="1"/>
          </p:cNvSpPr>
          <p:nvPr>
            <p:ph type="dt" sz="half" idx="10"/>
          </p:nvPr>
        </p:nvSpPr>
        <p:spPr/>
        <p:txBody>
          <a:bodyPr/>
          <a:lstStyle/>
          <a:p>
            <a:fld id="{EED7B140-9E7A-4F75-A98D-CA592B54C8D1}" type="datetimeFigureOut">
              <a:rPr lang="en-US" smtClean="0"/>
              <a:t>6/3/2022</a:t>
            </a:fld>
            <a:endParaRPr lang="en-US"/>
          </a:p>
        </p:txBody>
      </p:sp>
      <p:sp>
        <p:nvSpPr>
          <p:cNvPr id="5" name="Footer Placeholder 4">
            <a:extLst>
              <a:ext uri="{FF2B5EF4-FFF2-40B4-BE49-F238E27FC236}">
                <a16:creationId xmlns:a16="http://schemas.microsoft.com/office/drawing/2014/main" id="{3295AD87-07FB-4DF0-8978-BCF1B2EEE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B03B7-C582-45FA-AB22-B99FBE85A21D}"/>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23937636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CF0DE-B652-4107-BB98-31903B969763}"/>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59249D15-9E97-4758-8E08-B106E125EFD6}"/>
              </a:ext>
            </a:extLst>
          </p:cNvPr>
          <p:cNvSpPr>
            <a:spLocks noGrp="1"/>
          </p:cNvSpPr>
          <p:nvPr>
            <p:ph sz="quarter" idx="10"/>
          </p:nvPr>
        </p:nvSpPr>
        <p:spPr>
          <a:xfrm>
            <a:off x="838200" y="2293938"/>
            <a:ext cx="5899150" cy="1325562"/>
          </a:xfrm>
        </p:spPr>
        <p:txBody>
          <a:bodyPr/>
          <a:lstStyle/>
          <a:p>
            <a:pPr lvl="0"/>
            <a:endParaRPr lang="en-US"/>
          </a:p>
        </p:txBody>
      </p:sp>
      <p:sp>
        <p:nvSpPr>
          <p:cNvPr id="10" name="Content Placeholder 8">
            <a:extLst>
              <a:ext uri="{FF2B5EF4-FFF2-40B4-BE49-F238E27FC236}">
                <a16:creationId xmlns:a16="http://schemas.microsoft.com/office/drawing/2014/main" id="{F16BE863-8729-46EB-AD61-A9ACE615BFEB}"/>
              </a:ext>
            </a:extLst>
          </p:cNvPr>
          <p:cNvSpPr>
            <a:spLocks noGrp="1"/>
          </p:cNvSpPr>
          <p:nvPr>
            <p:ph sz="quarter" idx="11"/>
          </p:nvPr>
        </p:nvSpPr>
        <p:spPr>
          <a:xfrm>
            <a:off x="990600" y="2446338"/>
            <a:ext cx="5899150" cy="1325562"/>
          </a:xfrm>
        </p:spPr>
        <p:txBody>
          <a:bodyPr/>
          <a:lstStyle/>
          <a:p>
            <a:pPr lvl="0"/>
            <a:endParaRPr lang="en-US"/>
          </a:p>
        </p:txBody>
      </p:sp>
      <p:pic>
        <p:nvPicPr>
          <p:cNvPr id="13" name="Picture 12">
            <a:extLst>
              <a:ext uri="{FF2B5EF4-FFF2-40B4-BE49-F238E27FC236}">
                <a16:creationId xmlns:a16="http://schemas.microsoft.com/office/drawing/2014/main" id="{BEDE5FF1-C1D3-4E28-BE29-1338D34B63C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6329" t="19987" r="15341" b="35296"/>
          <a:stretch/>
        </p:blipFill>
        <p:spPr>
          <a:xfrm>
            <a:off x="536812" y="644857"/>
            <a:ext cx="11118376" cy="5568287"/>
          </a:xfrm>
          <a:prstGeom prst="rect">
            <a:avLst/>
          </a:prstGeom>
        </p:spPr>
      </p:pic>
      <p:sp>
        <p:nvSpPr>
          <p:cNvPr id="14" name="Rectangle 13">
            <a:extLst>
              <a:ext uri="{FF2B5EF4-FFF2-40B4-BE49-F238E27FC236}">
                <a16:creationId xmlns:a16="http://schemas.microsoft.com/office/drawing/2014/main" id="{61097802-9BFA-49FC-8567-37B60FD20BD0}"/>
              </a:ext>
              <a:ext uri="{C183D7F6-B498-43B3-948B-1728B52AA6E4}">
                <adec:decorative xmlns:adec="http://schemas.microsoft.com/office/drawing/2017/decorative" val="1"/>
              </a:ext>
            </a:extLst>
          </p:cNvPr>
          <p:cNvSpPr/>
          <p:nvPr userDrawn="1"/>
        </p:nvSpPr>
        <p:spPr bwMode="auto">
          <a:xfrm>
            <a:off x="536812" y="644856"/>
            <a:ext cx="11118376" cy="5568287"/>
          </a:xfrm>
          <a:prstGeom prst="rect">
            <a:avLst/>
          </a:prstGeom>
          <a:solidFill>
            <a:srgbClr val="243A5E">
              <a:alpha val="90000"/>
            </a:srgbClr>
          </a:solidFill>
          <a:ln w="1079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j-ea"/>
              <a:cs typeface="+mj-cs"/>
            </a:endParaRPr>
          </a:p>
        </p:txBody>
      </p:sp>
      <p:sp>
        <p:nvSpPr>
          <p:cNvPr id="3" name="Text Placeholder 2">
            <a:extLst>
              <a:ext uri="{FF2B5EF4-FFF2-40B4-BE49-F238E27FC236}">
                <a16:creationId xmlns:a16="http://schemas.microsoft.com/office/drawing/2014/main" id="{3C782D05-F04A-42B0-A9B5-20B6709C0438}"/>
              </a:ext>
            </a:extLst>
          </p:cNvPr>
          <p:cNvSpPr>
            <a:spLocks noGrp="1"/>
          </p:cNvSpPr>
          <p:nvPr>
            <p:ph type="body" sz="quarter" idx="12"/>
          </p:nvPr>
        </p:nvSpPr>
        <p:spPr>
          <a:xfrm>
            <a:off x="3228975" y="1868488"/>
            <a:ext cx="4649788" cy="2217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40922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67645E-051E-4954-A1AD-84ED11946B47}"/>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066C6055-7BC3-434B-8FD2-D5BC2BE08245}"/>
              </a:ext>
            </a:extLst>
          </p:cNvPr>
          <p:cNvSpPr>
            <a:spLocks noGrp="1"/>
          </p:cNvSpPr>
          <p:nvPr>
            <p:ph sz="quarter" idx="10"/>
          </p:nvPr>
        </p:nvSpPr>
        <p:spPr>
          <a:xfrm flipH="1">
            <a:off x="1539873" y="2871537"/>
            <a:ext cx="3689851" cy="1325562"/>
          </a:xfrm>
        </p:spPr>
        <p:txBody>
          <a:bodyPr/>
          <a:lstStyle/>
          <a:p>
            <a:pPr lvl="0"/>
            <a:endParaRPr lang="en-US"/>
          </a:p>
        </p:txBody>
      </p:sp>
      <p:sp>
        <p:nvSpPr>
          <p:cNvPr id="10" name="Content Placeholder 8">
            <a:extLst>
              <a:ext uri="{FF2B5EF4-FFF2-40B4-BE49-F238E27FC236}">
                <a16:creationId xmlns:a16="http://schemas.microsoft.com/office/drawing/2014/main" id="{2EE3171F-B429-4A4D-926B-4F7C88DE0431}"/>
              </a:ext>
            </a:extLst>
          </p:cNvPr>
          <p:cNvSpPr>
            <a:spLocks noGrp="1"/>
          </p:cNvSpPr>
          <p:nvPr>
            <p:ph sz="quarter" idx="11"/>
          </p:nvPr>
        </p:nvSpPr>
        <p:spPr>
          <a:xfrm flipH="1">
            <a:off x="1692273" y="3023937"/>
            <a:ext cx="3689851" cy="1325562"/>
          </a:xfrm>
        </p:spPr>
        <p:txBody>
          <a:bodyPr/>
          <a:lstStyle/>
          <a:p>
            <a:pPr lvl="0"/>
            <a:endParaRPr lang="en-US"/>
          </a:p>
        </p:txBody>
      </p:sp>
      <p:sp>
        <p:nvSpPr>
          <p:cNvPr id="11" name="Content Placeholder 8">
            <a:extLst>
              <a:ext uri="{FF2B5EF4-FFF2-40B4-BE49-F238E27FC236}">
                <a16:creationId xmlns:a16="http://schemas.microsoft.com/office/drawing/2014/main" id="{B6DFD11F-FF67-4C2F-8644-189DDBBB029B}"/>
              </a:ext>
            </a:extLst>
          </p:cNvPr>
          <p:cNvSpPr>
            <a:spLocks noGrp="1"/>
          </p:cNvSpPr>
          <p:nvPr>
            <p:ph sz="quarter" idx="12"/>
          </p:nvPr>
        </p:nvSpPr>
        <p:spPr>
          <a:xfrm flipH="1">
            <a:off x="1844673" y="3176337"/>
            <a:ext cx="3689851" cy="1325562"/>
          </a:xfrm>
        </p:spPr>
        <p:txBody>
          <a:bodyPr/>
          <a:lstStyle/>
          <a:p>
            <a:pPr lvl="0"/>
            <a:endParaRPr lang="en-US"/>
          </a:p>
        </p:txBody>
      </p:sp>
      <p:sp>
        <p:nvSpPr>
          <p:cNvPr id="12" name="Content Placeholder 8">
            <a:extLst>
              <a:ext uri="{FF2B5EF4-FFF2-40B4-BE49-F238E27FC236}">
                <a16:creationId xmlns:a16="http://schemas.microsoft.com/office/drawing/2014/main" id="{70530A70-3060-494F-B73C-972EE4859056}"/>
              </a:ext>
            </a:extLst>
          </p:cNvPr>
          <p:cNvSpPr>
            <a:spLocks noGrp="1"/>
          </p:cNvSpPr>
          <p:nvPr>
            <p:ph sz="quarter" idx="13"/>
          </p:nvPr>
        </p:nvSpPr>
        <p:spPr>
          <a:xfrm flipH="1">
            <a:off x="2012946" y="3534318"/>
            <a:ext cx="3689851" cy="1325562"/>
          </a:xfrm>
        </p:spPr>
        <p:txBody>
          <a:bodyPr/>
          <a:lstStyle/>
          <a:p>
            <a:pPr lvl="0"/>
            <a:endParaRPr lang="en-US"/>
          </a:p>
        </p:txBody>
      </p:sp>
      <p:sp>
        <p:nvSpPr>
          <p:cNvPr id="14" name="Content Placeholder 13">
            <a:extLst>
              <a:ext uri="{FF2B5EF4-FFF2-40B4-BE49-F238E27FC236}">
                <a16:creationId xmlns:a16="http://schemas.microsoft.com/office/drawing/2014/main" id="{2AB9FEAA-83B4-401C-B1D2-1D6704A88A0E}"/>
              </a:ext>
            </a:extLst>
          </p:cNvPr>
          <p:cNvSpPr>
            <a:spLocks noGrp="1"/>
          </p:cNvSpPr>
          <p:nvPr>
            <p:ph sz="quarter" idx="14"/>
          </p:nvPr>
        </p:nvSpPr>
        <p:spPr>
          <a:xfrm>
            <a:off x="6400800" y="2341563"/>
            <a:ext cx="3689350" cy="1855787"/>
          </a:xfrm>
        </p:spPr>
        <p:txBody>
          <a:bodyPr/>
          <a:lstStyle/>
          <a:p>
            <a:pPr lvl="0"/>
            <a:endParaRPr lang="en-US"/>
          </a:p>
        </p:txBody>
      </p:sp>
      <p:sp>
        <p:nvSpPr>
          <p:cNvPr id="15" name="Content Placeholder 13">
            <a:extLst>
              <a:ext uri="{FF2B5EF4-FFF2-40B4-BE49-F238E27FC236}">
                <a16:creationId xmlns:a16="http://schemas.microsoft.com/office/drawing/2014/main" id="{1736029E-F19D-4697-99C0-007C5FF1B6B6}"/>
              </a:ext>
            </a:extLst>
          </p:cNvPr>
          <p:cNvSpPr>
            <a:spLocks noGrp="1"/>
          </p:cNvSpPr>
          <p:nvPr>
            <p:ph sz="quarter" idx="15"/>
          </p:nvPr>
        </p:nvSpPr>
        <p:spPr>
          <a:xfrm>
            <a:off x="6505078" y="3760996"/>
            <a:ext cx="3689350" cy="1855787"/>
          </a:xfrm>
        </p:spPr>
        <p:txBody>
          <a:bodyPr/>
          <a:lstStyle/>
          <a:p>
            <a:pPr lvl="0"/>
            <a:endParaRPr lang="en-US"/>
          </a:p>
        </p:txBody>
      </p:sp>
      <p:sp>
        <p:nvSpPr>
          <p:cNvPr id="3" name="Content Placeholder 2">
            <a:extLst>
              <a:ext uri="{FF2B5EF4-FFF2-40B4-BE49-F238E27FC236}">
                <a16:creationId xmlns:a16="http://schemas.microsoft.com/office/drawing/2014/main" id="{80FD1551-64A3-4620-857F-35E6C3641B9D}"/>
              </a:ext>
            </a:extLst>
          </p:cNvPr>
          <p:cNvSpPr>
            <a:spLocks noGrp="1"/>
          </p:cNvSpPr>
          <p:nvPr>
            <p:ph sz="quarter" idx="16"/>
          </p:nvPr>
        </p:nvSpPr>
        <p:spPr>
          <a:xfrm>
            <a:off x="1066800" y="1981200"/>
            <a:ext cx="3238500" cy="1042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34896049-2806-4FBF-AEFF-D1AB70956E37}"/>
              </a:ext>
            </a:extLst>
          </p:cNvPr>
          <p:cNvSpPr>
            <a:spLocks noGrp="1"/>
          </p:cNvSpPr>
          <p:nvPr>
            <p:ph sz="quarter" idx="17"/>
          </p:nvPr>
        </p:nvSpPr>
        <p:spPr>
          <a:xfrm>
            <a:off x="1295400" y="4689475"/>
            <a:ext cx="5105400" cy="1503363"/>
          </a:xfrm>
        </p:spPr>
        <p:txBody>
          <a:bodyPr/>
          <a:lstStyle/>
          <a:p>
            <a:pPr lvl="0"/>
            <a:endParaRPr lang="en-US"/>
          </a:p>
        </p:txBody>
      </p:sp>
      <p:sp>
        <p:nvSpPr>
          <p:cNvPr id="4" name="Content Placeholder 3">
            <a:extLst>
              <a:ext uri="{FF2B5EF4-FFF2-40B4-BE49-F238E27FC236}">
                <a16:creationId xmlns:a16="http://schemas.microsoft.com/office/drawing/2014/main" id="{A2126AD4-6F4E-46E7-A58E-5F2A698034AE}"/>
              </a:ext>
            </a:extLst>
          </p:cNvPr>
          <p:cNvSpPr>
            <a:spLocks noGrp="1"/>
          </p:cNvSpPr>
          <p:nvPr>
            <p:ph sz="quarter" idx="18"/>
          </p:nvPr>
        </p:nvSpPr>
        <p:spPr>
          <a:xfrm>
            <a:off x="8174038" y="520700"/>
            <a:ext cx="3179762" cy="1012678"/>
          </a:xfrm>
        </p:spPr>
        <p:txBody>
          <a:bodyPr/>
          <a:lstStyle/>
          <a:p>
            <a:pPr lvl="0"/>
            <a:endParaRPr lang="en-US"/>
          </a:p>
        </p:txBody>
      </p:sp>
    </p:spTree>
    <p:extLst>
      <p:ext uri="{BB962C8B-B14F-4D97-AF65-F5344CB8AC3E}">
        <p14:creationId xmlns:p14="http://schemas.microsoft.com/office/powerpoint/2010/main" val="3809256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ghlight Section">
    <p:bg>
      <p:bgPr>
        <a:gradFill>
          <a:gsLst>
            <a:gs pos="100000">
              <a:srgbClr val="8661C5">
                <a:alpha val="31796"/>
              </a:srgbClr>
            </a:gs>
            <a:gs pos="0">
              <a:srgbClr val="8661C5">
                <a:alpha val="0"/>
              </a:srgbClr>
            </a:gs>
          </a:gsLst>
          <a:lin ang="27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6B949AA-8CB4-7821-B85B-6131FCF8B511}"/>
              </a:ext>
            </a:extLst>
          </p:cNvPr>
          <p:cNvPicPr>
            <a:picLocks noChangeAspect="1"/>
          </p:cNvPicPr>
          <p:nvPr userDrawn="1"/>
        </p:nvPicPr>
        <p:blipFill>
          <a:blip r:embed="rId2"/>
          <a:srcRect l="10" r="10"/>
          <a:stretch/>
        </p:blipFill>
        <p:spPr>
          <a:xfrm>
            <a:off x="7358211" y="0"/>
            <a:ext cx="4833790" cy="6858000"/>
          </a:xfrm>
          <a:prstGeom prst="rect">
            <a:avLst/>
          </a:prstGeom>
        </p:spPr>
      </p:pic>
      <p:sp>
        <p:nvSpPr>
          <p:cNvPr id="5" name="Text Placeholder 7">
            <a:extLst>
              <a:ext uri="{FF2B5EF4-FFF2-40B4-BE49-F238E27FC236}">
                <a16:creationId xmlns:a16="http://schemas.microsoft.com/office/drawing/2014/main" id="{BE051FE5-C393-E87C-32CA-8C3BCF0DFFBE}"/>
              </a:ext>
            </a:extLst>
          </p:cNvPr>
          <p:cNvSpPr>
            <a:spLocks noGrp="1"/>
          </p:cNvSpPr>
          <p:nvPr>
            <p:ph type="body" sz="quarter" idx="14" hasCustomPrompt="1"/>
          </p:nvPr>
        </p:nvSpPr>
        <p:spPr>
          <a:xfrm>
            <a:off x="562640" y="3191934"/>
            <a:ext cx="8327359" cy="830997"/>
          </a:xfrm>
        </p:spPr>
        <p:txBody>
          <a:bodyPr wrap="square" anchor="t">
            <a:spAutoFit/>
          </a:bodyPr>
          <a:lstStyle>
            <a:lvl1pPr marL="0" algn="l" defTabSz="914400" rtl="0" eaLnBrk="1" latinLnBrk="0" hangingPunct="1">
              <a:lnSpc>
                <a:spcPct val="90000"/>
              </a:lnSpc>
              <a:defRPr lang="en-US" sz="6000" b="1" i="0" kern="1200" baseline="0" dirty="0">
                <a:gradFill>
                  <a:gsLst>
                    <a:gs pos="100000">
                      <a:schemeClr val="accent3"/>
                    </a:gs>
                    <a:gs pos="0">
                      <a:srgbClr val="8661C5"/>
                    </a:gs>
                  </a:gsLst>
                  <a:lin ang="2700000" scaled="0"/>
                </a:gradFill>
                <a:latin typeface="Segoe UI Semibold" panose="020B0502040204020203" pitchFamily="34" charset="0"/>
                <a:ea typeface="+mn-ea"/>
                <a:cs typeface="Segoe UI Semibold" panose="020B0502040204020203" pitchFamily="34" charset="0"/>
              </a:defRPr>
            </a:lvl1pPr>
          </a:lstStyle>
          <a:p>
            <a:pPr lvl="0"/>
            <a:r>
              <a:rPr lang="en-US"/>
              <a:t>Add highlight </a:t>
            </a:r>
          </a:p>
        </p:txBody>
      </p:sp>
      <p:sp>
        <p:nvSpPr>
          <p:cNvPr id="6" name="Text Placeholder 7">
            <a:extLst>
              <a:ext uri="{FF2B5EF4-FFF2-40B4-BE49-F238E27FC236}">
                <a16:creationId xmlns:a16="http://schemas.microsoft.com/office/drawing/2014/main" id="{09EEDCAB-19E9-E491-990B-8B9E1F80C95A}"/>
              </a:ext>
            </a:extLst>
          </p:cNvPr>
          <p:cNvSpPr>
            <a:spLocks noGrp="1"/>
          </p:cNvSpPr>
          <p:nvPr>
            <p:ph type="body" sz="quarter" idx="16" hasCustomPrompt="1"/>
          </p:nvPr>
        </p:nvSpPr>
        <p:spPr>
          <a:xfrm>
            <a:off x="562641" y="2310019"/>
            <a:ext cx="4525938" cy="369332"/>
          </a:xfrm>
        </p:spPr>
        <p:txBody>
          <a:bodyPr wrap="square">
            <a:spAutoFit/>
          </a:bodyPr>
          <a:lstStyle>
            <a:lvl1pPr>
              <a:defRPr lang="en-US" sz="2400" b="1" i="0" kern="1200" cap="all" spc="200" baseline="0" dirty="0">
                <a:solidFill>
                  <a:schemeClr val="accent2"/>
                </a:solidFill>
                <a:latin typeface="Segoe UI Semibold" panose="020B0502040204020203" pitchFamily="34" charset="0"/>
                <a:ea typeface="+mn-ea"/>
                <a:cs typeface="Segoe UI Semibold" panose="020B0502040204020203" pitchFamily="34" charset="0"/>
              </a:defRPr>
            </a:lvl1pPr>
          </a:lstStyle>
          <a:p>
            <a:pPr lvl="0"/>
            <a:r>
              <a:rPr lang="en-US"/>
              <a:t>Highlight 1</a:t>
            </a:r>
          </a:p>
        </p:txBody>
      </p:sp>
    </p:spTree>
    <p:extLst>
      <p:ext uri="{BB962C8B-B14F-4D97-AF65-F5344CB8AC3E}">
        <p14:creationId xmlns:p14="http://schemas.microsoft.com/office/powerpoint/2010/main" val="35539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50"/>
                                        <p:tgtEl>
                                          <p:spTgt spid="5">
                                            <p:txEl>
                                              <p:pRg st="0" end="0"/>
                                            </p:txEl>
                                          </p:spTgt>
                                        </p:tgtEl>
                                      </p:cBhvr>
                                    </p:animEffect>
                                  </p:childTnLst>
                                </p:cTn>
                              </p:par>
                              <p:par>
                                <p:cTn id="8" presetID="63" presetClass="path" presetSubtype="0" decel="100000" fill="hold" grpId="1" nodeType="withEffect">
                                  <p:stCondLst>
                                    <p:cond delay="0"/>
                                  </p:stCondLst>
                                  <p:childTnLst>
                                    <p:animMotion origin="layout" path="M -0.00834 2.96296E-6 L 4.16667E-6 2.96296E-6 " pathEditMode="relative" rAng="0" ptsTypes="AA">
                                      <p:cBhvr>
                                        <p:cTn id="9" dur="1000" fill="hold"/>
                                        <p:tgtEl>
                                          <p:spTgt spid="5">
                                            <p:txEl>
                                              <p:pRg st="0" end="0"/>
                                            </p:txEl>
                                          </p:spTgt>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F43B9F-3A68-4228-9A51-6F631F79EE55}"/>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372BF196-A85D-4D8C-A019-68F625F91507}"/>
              </a:ext>
            </a:extLst>
          </p:cNvPr>
          <p:cNvSpPr>
            <a:spLocks noGrp="1"/>
          </p:cNvSpPr>
          <p:nvPr>
            <p:ph sz="quarter" idx="10"/>
          </p:nvPr>
        </p:nvSpPr>
        <p:spPr>
          <a:xfrm>
            <a:off x="1250950" y="2036763"/>
            <a:ext cx="4395788" cy="866775"/>
          </a:xfrm>
        </p:spPr>
        <p:txBody>
          <a:bodyPr/>
          <a:lstStyle/>
          <a:p>
            <a:pPr lvl="0"/>
            <a:endParaRPr lang="en-US"/>
          </a:p>
        </p:txBody>
      </p:sp>
      <p:sp>
        <p:nvSpPr>
          <p:cNvPr id="10" name="Content Placeholder 8">
            <a:extLst>
              <a:ext uri="{FF2B5EF4-FFF2-40B4-BE49-F238E27FC236}">
                <a16:creationId xmlns:a16="http://schemas.microsoft.com/office/drawing/2014/main" id="{60784333-DBC9-44F3-94E9-925FFAD2284A}"/>
              </a:ext>
            </a:extLst>
          </p:cNvPr>
          <p:cNvSpPr>
            <a:spLocks noGrp="1"/>
          </p:cNvSpPr>
          <p:nvPr>
            <p:ph sz="quarter" idx="11"/>
          </p:nvPr>
        </p:nvSpPr>
        <p:spPr>
          <a:xfrm>
            <a:off x="1403350" y="2189163"/>
            <a:ext cx="4395788" cy="866775"/>
          </a:xfrm>
        </p:spPr>
        <p:txBody>
          <a:bodyPr/>
          <a:lstStyle/>
          <a:p>
            <a:pPr lvl="0"/>
            <a:endParaRPr lang="en-US"/>
          </a:p>
        </p:txBody>
      </p:sp>
    </p:spTree>
    <p:extLst>
      <p:ext uri="{BB962C8B-B14F-4D97-AF65-F5344CB8AC3E}">
        <p14:creationId xmlns:p14="http://schemas.microsoft.com/office/powerpoint/2010/main" val="37260230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06D6-8970-4642-89B2-331E9677D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4DD9B6-CE78-4CF6-9E18-6C493072BEC2}"/>
              </a:ext>
              <a:ext uri="{C183D7F6-B498-43B3-948B-1728B52AA6E4}">
                <adec:decorative xmlns:adec="http://schemas.microsoft.com/office/drawing/2017/decorative" val="0"/>
              </a:ext>
            </a:extLst>
          </p:cNvPr>
          <p:cNvSpPr>
            <a:spLocks noGrp="1"/>
          </p:cNvSpPr>
          <p:nvPr>
            <p:ph sz="quarter" idx="10"/>
          </p:nvPr>
        </p:nvSpPr>
        <p:spPr>
          <a:xfrm>
            <a:off x="1681163" y="487363"/>
            <a:ext cx="5383212" cy="647700"/>
          </a:xfrm>
        </p:spPr>
        <p:txBody>
          <a:bodyPr/>
          <a:lstStyle/>
          <a:p>
            <a:pPr lvl="0"/>
            <a:endParaRPr lang="en-US"/>
          </a:p>
        </p:txBody>
      </p:sp>
      <p:grpSp>
        <p:nvGrpSpPr>
          <p:cNvPr id="5" name="Group 4">
            <a:extLst>
              <a:ext uri="{FF2B5EF4-FFF2-40B4-BE49-F238E27FC236}">
                <a16:creationId xmlns:a16="http://schemas.microsoft.com/office/drawing/2014/main" id="{3B59E83F-30C5-42A3-931E-B447585AD97A}"/>
              </a:ext>
              <a:ext uri="{C183D7F6-B498-43B3-948B-1728B52AA6E4}">
                <adec:decorative xmlns:adec="http://schemas.microsoft.com/office/drawing/2017/decorative" val="1"/>
              </a:ext>
            </a:extLst>
          </p:cNvPr>
          <p:cNvGrpSpPr/>
          <p:nvPr userDrawn="1"/>
        </p:nvGrpSpPr>
        <p:grpSpPr>
          <a:xfrm>
            <a:off x="536084" y="1592824"/>
            <a:ext cx="11271504" cy="4774024"/>
            <a:chOff x="536084" y="1592824"/>
            <a:chExt cx="11271504" cy="4774024"/>
          </a:xfrm>
        </p:grpSpPr>
        <p:sp>
          <p:nvSpPr>
            <p:cNvPr id="70" name="Rectangle 69">
              <a:extLst>
                <a:ext uri="{FF2B5EF4-FFF2-40B4-BE49-F238E27FC236}">
                  <a16:creationId xmlns:a16="http://schemas.microsoft.com/office/drawing/2014/main" id="{C73F8D26-A71E-4AE8-8D6D-7CB1EB0ABC45}"/>
                </a:ext>
                <a:ext uri="{C183D7F6-B498-43B3-948B-1728B52AA6E4}">
                  <adec:decorative xmlns:adec="http://schemas.microsoft.com/office/drawing/2017/decorative" val="1"/>
                </a:ext>
              </a:extLst>
            </p:cNvPr>
            <p:cNvSpPr/>
            <p:nvPr userDrawn="1"/>
          </p:nvSpPr>
          <p:spPr>
            <a:xfrm>
              <a:off x="536192" y="1592824"/>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29F08846-2E49-4F15-BCBE-1F9BFEE12DC0}"/>
                </a:ext>
                <a:ext uri="{C183D7F6-B498-43B3-948B-1728B52AA6E4}">
                  <adec:decorative xmlns:adec="http://schemas.microsoft.com/office/drawing/2017/decorative" val="1"/>
                </a:ext>
              </a:extLst>
            </p:cNvPr>
            <p:cNvSpPr/>
            <p:nvPr userDrawn="1"/>
          </p:nvSpPr>
          <p:spPr>
            <a:xfrm>
              <a:off x="2145505" y="1592824"/>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8F4D6885-4C9E-4634-8D79-69E110F8BEDD}"/>
                </a:ext>
                <a:ext uri="{C183D7F6-B498-43B3-948B-1728B52AA6E4}">
                  <adec:decorative xmlns:adec="http://schemas.microsoft.com/office/drawing/2017/decorative" val="1"/>
                </a:ext>
              </a:extLst>
            </p:cNvPr>
            <p:cNvSpPr/>
            <p:nvPr userDrawn="1"/>
          </p:nvSpPr>
          <p:spPr>
            <a:xfrm>
              <a:off x="3754818" y="1592824"/>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9B49A69D-F24D-4448-8A97-638B53B0C194}"/>
                </a:ext>
                <a:ext uri="{C183D7F6-B498-43B3-948B-1728B52AA6E4}">
                  <adec:decorative xmlns:adec="http://schemas.microsoft.com/office/drawing/2017/decorative" val="1"/>
                </a:ext>
              </a:extLst>
            </p:cNvPr>
            <p:cNvSpPr/>
            <p:nvPr userDrawn="1"/>
          </p:nvSpPr>
          <p:spPr>
            <a:xfrm>
              <a:off x="5364131" y="1592824"/>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4A3AF4E9-BA9B-44A0-9859-12B016ED3507}"/>
                </a:ext>
                <a:ext uri="{C183D7F6-B498-43B3-948B-1728B52AA6E4}">
                  <adec:decorative xmlns:adec="http://schemas.microsoft.com/office/drawing/2017/decorative" val="1"/>
                </a:ext>
              </a:extLst>
            </p:cNvPr>
            <p:cNvSpPr/>
            <p:nvPr userDrawn="1"/>
          </p:nvSpPr>
          <p:spPr>
            <a:xfrm>
              <a:off x="6973443" y="1592824"/>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555C469-5A4D-419D-B124-28B58BE5238A}"/>
                </a:ext>
                <a:ext uri="{C183D7F6-B498-43B3-948B-1728B52AA6E4}">
                  <adec:decorative xmlns:adec="http://schemas.microsoft.com/office/drawing/2017/decorative" val="1"/>
                </a:ext>
              </a:extLst>
            </p:cNvPr>
            <p:cNvSpPr/>
            <p:nvPr userDrawn="1"/>
          </p:nvSpPr>
          <p:spPr>
            <a:xfrm>
              <a:off x="8582756" y="1592824"/>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07D31A78-AD93-4EB2-ABA2-DACE4DC3EAA7}"/>
                </a:ext>
                <a:ext uri="{C183D7F6-B498-43B3-948B-1728B52AA6E4}">
                  <adec:decorative xmlns:adec="http://schemas.microsoft.com/office/drawing/2017/decorative" val="1"/>
                </a:ext>
              </a:extLst>
            </p:cNvPr>
            <p:cNvSpPr/>
            <p:nvPr userDrawn="1"/>
          </p:nvSpPr>
          <p:spPr>
            <a:xfrm>
              <a:off x="10192068" y="1592824"/>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6CEABA3-6CB1-46C5-87F8-7DA39E3E8186}"/>
                </a:ext>
                <a:ext uri="{C183D7F6-B498-43B3-948B-1728B52AA6E4}">
                  <adec:decorative xmlns:adec="http://schemas.microsoft.com/office/drawing/2017/decorative" val="1"/>
                </a:ext>
              </a:extLst>
            </p:cNvPr>
            <p:cNvSpPr/>
            <p:nvPr userDrawn="1"/>
          </p:nvSpPr>
          <p:spPr>
            <a:xfrm>
              <a:off x="536084" y="2527793"/>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5D5D3316-F21E-4966-8015-22966AA65E06}"/>
                </a:ext>
                <a:ext uri="{C183D7F6-B498-43B3-948B-1728B52AA6E4}">
                  <adec:decorative xmlns:adec="http://schemas.microsoft.com/office/drawing/2017/decorative" val="1"/>
                </a:ext>
              </a:extLst>
            </p:cNvPr>
            <p:cNvSpPr/>
            <p:nvPr userDrawn="1"/>
          </p:nvSpPr>
          <p:spPr>
            <a:xfrm>
              <a:off x="2145415" y="2527793"/>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9AA0DC0-7589-4B24-AEFD-4D726F3A987F}"/>
                </a:ext>
                <a:ext uri="{C183D7F6-B498-43B3-948B-1728B52AA6E4}">
                  <adec:decorative xmlns:adec="http://schemas.microsoft.com/office/drawing/2017/decorative" val="1"/>
                </a:ext>
              </a:extLst>
            </p:cNvPr>
            <p:cNvSpPr/>
            <p:nvPr userDrawn="1"/>
          </p:nvSpPr>
          <p:spPr>
            <a:xfrm>
              <a:off x="3754746" y="2527793"/>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73F3D1B3-82F5-4822-9C8E-B16DD669583F}"/>
                </a:ext>
                <a:ext uri="{C183D7F6-B498-43B3-948B-1728B52AA6E4}">
                  <adec:decorative xmlns:adec="http://schemas.microsoft.com/office/drawing/2017/decorative" val="1"/>
                </a:ext>
              </a:extLst>
            </p:cNvPr>
            <p:cNvSpPr/>
            <p:nvPr userDrawn="1"/>
          </p:nvSpPr>
          <p:spPr>
            <a:xfrm>
              <a:off x="6973407" y="2527793"/>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B1292BA-EBBB-4E0E-B366-BD8141D664BB}"/>
                </a:ext>
                <a:ext uri="{C183D7F6-B498-43B3-948B-1728B52AA6E4}">
                  <adec:decorative xmlns:adec="http://schemas.microsoft.com/office/drawing/2017/decorative" val="1"/>
                </a:ext>
              </a:extLst>
            </p:cNvPr>
            <p:cNvSpPr/>
            <p:nvPr userDrawn="1"/>
          </p:nvSpPr>
          <p:spPr>
            <a:xfrm>
              <a:off x="8582738" y="2527793"/>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09063B9-7E5A-42AB-9274-CD2970EB768E}"/>
                </a:ext>
                <a:ext uri="{C183D7F6-B498-43B3-948B-1728B52AA6E4}">
                  <adec:decorative xmlns:adec="http://schemas.microsoft.com/office/drawing/2017/decorative" val="1"/>
                </a:ext>
              </a:extLst>
            </p:cNvPr>
            <p:cNvSpPr/>
            <p:nvPr userDrawn="1"/>
          </p:nvSpPr>
          <p:spPr>
            <a:xfrm>
              <a:off x="10192068" y="2527793"/>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7C04C924-1B18-4F3E-AE82-FA45DB4F8F5A}"/>
                </a:ext>
                <a:ext uri="{C183D7F6-B498-43B3-948B-1728B52AA6E4}">
                  <adec:decorative xmlns:adec="http://schemas.microsoft.com/office/drawing/2017/decorative" val="1"/>
                </a:ext>
              </a:extLst>
            </p:cNvPr>
            <p:cNvSpPr/>
            <p:nvPr userDrawn="1"/>
          </p:nvSpPr>
          <p:spPr>
            <a:xfrm>
              <a:off x="6973407" y="2531733"/>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EC4A02D9-A1AE-4512-B5DA-72DB9ED321E4}"/>
                </a:ext>
                <a:ext uri="{C183D7F6-B498-43B3-948B-1728B52AA6E4}">
                  <adec:decorative xmlns:adec="http://schemas.microsoft.com/office/drawing/2017/decorative" val="1"/>
                </a:ext>
              </a:extLst>
            </p:cNvPr>
            <p:cNvSpPr/>
            <p:nvPr userDrawn="1"/>
          </p:nvSpPr>
          <p:spPr>
            <a:xfrm>
              <a:off x="10192176" y="2531733"/>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40E92A64-4856-4BEA-A849-E17E75BDD617}"/>
                </a:ext>
                <a:ext uri="{C183D7F6-B498-43B3-948B-1728B52AA6E4}">
                  <adec:decorative xmlns:adec="http://schemas.microsoft.com/office/drawing/2017/decorative" val="1"/>
                </a:ext>
              </a:extLst>
            </p:cNvPr>
            <p:cNvSpPr/>
            <p:nvPr userDrawn="1"/>
          </p:nvSpPr>
          <p:spPr>
            <a:xfrm>
              <a:off x="3754746" y="3462762"/>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F95CE0A-E091-4E85-87AD-BB6B8736D0DA}"/>
                </a:ext>
                <a:ext uri="{C183D7F6-B498-43B3-948B-1728B52AA6E4}">
                  <adec:decorative xmlns:adec="http://schemas.microsoft.com/office/drawing/2017/decorative" val="1"/>
                </a:ext>
              </a:extLst>
            </p:cNvPr>
            <p:cNvSpPr/>
            <p:nvPr userDrawn="1"/>
          </p:nvSpPr>
          <p:spPr>
            <a:xfrm>
              <a:off x="536084" y="3462762"/>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748389A-7032-490F-B248-B708AD8E30D3}"/>
                </a:ext>
                <a:ext uri="{C183D7F6-B498-43B3-948B-1728B52AA6E4}">
                  <adec:decorative xmlns:adec="http://schemas.microsoft.com/office/drawing/2017/decorative" val="1"/>
                </a:ext>
              </a:extLst>
            </p:cNvPr>
            <p:cNvSpPr/>
            <p:nvPr userDrawn="1"/>
          </p:nvSpPr>
          <p:spPr>
            <a:xfrm>
              <a:off x="2145415" y="3462762"/>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7354A0BA-4C6E-4ECF-86EB-8C0DFA919291}"/>
                </a:ext>
                <a:ext uri="{C183D7F6-B498-43B3-948B-1728B52AA6E4}">
                  <adec:decorative xmlns:adec="http://schemas.microsoft.com/office/drawing/2017/decorative" val="1"/>
                </a:ext>
              </a:extLst>
            </p:cNvPr>
            <p:cNvSpPr/>
            <p:nvPr userDrawn="1"/>
          </p:nvSpPr>
          <p:spPr>
            <a:xfrm>
              <a:off x="5364077" y="3462762"/>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13425D91-7125-4798-91EB-AE66BD7E2F1C}"/>
                </a:ext>
                <a:ext uri="{C183D7F6-B498-43B3-948B-1728B52AA6E4}">
                  <adec:decorative xmlns:adec="http://schemas.microsoft.com/office/drawing/2017/decorative" val="1"/>
                </a:ext>
              </a:extLst>
            </p:cNvPr>
            <p:cNvSpPr/>
            <p:nvPr userDrawn="1"/>
          </p:nvSpPr>
          <p:spPr>
            <a:xfrm>
              <a:off x="6973407" y="3462762"/>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EB848AB-3F42-4896-B364-F926EA325FF9}"/>
                </a:ext>
                <a:ext uri="{C183D7F6-B498-43B3-948B-1728B52AA6E4}">
                  <adec:decorative xmlns:adec="http://schemas.microsoft.com/office/drawing/2017/decorative" val="1"/>
                </a:ext>
              </a:extLst>
            </p:cNvPr>
            <p:cNvSpPr/>
            <p:nvPr userDrawn="1"/>
          </p:nvSpPr>
          <p:spPr>
            <a:xfrm>
              <a:off x="8582738" y="3462762"/>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AEEA460-ED17-456F-8442-597403E43A99}"/>
                </a:ext>
                <a:ext uri="{C183D7F6-B498-43B3-948B-1728B52AA6E4}">
                  <adec:decorative xmlns:adec="http://schemas.microsoft.com/office/drawing/2017/decorative" val="1"/>
                </a:ext>
              </a:extLst>
            </p:cNvPr>
            <p:cNvSpPr/>
            <p:nvPr userDrawn="1"/>
          </p:nvSpPr>
          <p:spPr>
            <a:xfrm>
              <a:off x="10192068" y="3462762"/>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47BFDDE5-6B2D-40A3-9339-611A7837B33F}"/>
                </a:ext>
                <a:ext uri="{C183D7F6-B498-43B3-948B-1728B52AA6E4}">
                  <adec:decorative xmlns:adec="http://schemas.microsoft.com/office/drawing/2017/decorative" val="1"/>
                </a:ext>
              </a:extLst>
            </p:cNvPr>
            <p:cNvSpPr/>
            <p:nvPr userDrawn="1"/>
          </p:nvSpPr>
          <p:spPr>
            <a:xfrm>
              <a:off x="3754926" y="346670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5861ECDA-5B6A-407A-A791-D3BEAE49DC0D}"/>
                </a:ext>
                <a:ext uri="{C183D7F6-B498-43B3-948B-1728B52AA6E4}">
                  <adec:decorative xmlns:adec="http://schemas.microsoft.com/office/drawing/2017/decorative" val="1"/>
                </a:ext>
              </a:extLst>
            </p:cNvPr>
            <p:cNvSpPr/>
            <p:nvPr userDrawn="1"/>
          </p:nvSpPr>
          <p:spPr>
            <a:xfrm>
              <a:off x="5364238" y="346670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71F75F89-9E5E-4381-9CC2-D218CB8E12A7}"/>
                </a:ext>
                <a:ext uri="{C183D7F6-B498-43B3-948B-1728B52AA6E4}">
                  <adec:decorative xmlns:adec="http://schemas.microsoft.com/office/drawing/2017/decorative" val="1"/>
                </a:ext>
              </a:extLst>
            </p:cNvPr>
            <p:cNvSpPr/>
            <p:nvPr userDrawn="1"/>
          </p:nvSpPr>
          <p:spPr>
            <a:xfrm>
              <a:off x="10192177" y="346670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16434E86-68C1-44A4-B98F-D38B6E424F11}"/>
                </a:ext>
                <a:ext uri="{C183D7F6-B498-43B3-948B-1728B52AA6E4}">
                  <adec:decorative xmlns:adec="http://schemas.microsoft.com/office/drawing/2017/decorative" val="1"/>
                </a:ext>
              </a:extLst>
            </p:cNvPr>
            <p:cNvSpPr/>
            <p:nvPr userDrawn="1"/>
          </p:nvSpPr>
          <p:spPr>
            <a:xfrm>
              <a:off x="8582846" y="346276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7578996B-2FAC-4C17-BF13-F4FF7734C98E}"/>
                </a:ext>
                <a:ext uri="{C183D7F6-B498-43B3-948B-1728B52AA6E4}">
                  <adec:decorative xmlns:adec="http://schemas.microsoft.com/office/drawing/2017/decorative" val="1"/>
                </a:ext>
              </a:extLst>
            </p:cNvPr>
            <p:cNvSpPr/>
            <p:nvPr userDrawn="1"/>
          </p:nvSpPr>
          <p:spPr>
            <a:xfrm>
              <a:off x="536084" y="533270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81E0367-DA25-4A7A-B969-9101677A0F44}"/>
                </a:ext>
                <a:ext uri="{C183D7F6-B498-43B3-948B-1728B52AA6E4}">
                  <adec:decorative xmlns:adec="http://schemas.microsoft.com/office/drawing/2017/decorative" val="1"/>
                </a:ext>
              </a:extLst>
            </p:cNvPr>
            <p:cNvSpPr/>
            <p:nvPr userDrawn="1"/>
          </p:nvSpPr>
          <p:spPr>
            <a:xfrm>
              <a:off x="2145415" y="533270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0429C8D8-6F02-48AD-A383-EEF47D37BEC6}"/>
                </a:ext>
                <a:ext uri="{C183D7F6-B498-43B3-948B-1728B52AA6E4}">
                  <adec:decorative xmlns:adec="http://schemas.microsoft.com/office/drawing/2017/decorative" val="1"/>
                </a:ext>
              </a:extLst>
            </p:cNvPr>
            <p:cNvSpPr/>
            <p:nvPr userDrawn="1"/>
          </p:nvSpPr>
          <p:spPr>
            <a:xfrm>
              <a:off x="3754746" y="533270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CB46C95F-446F-42E1-A944-0DF556B2A376}"/>
                </a:ext>
                <a:ext uri="{C183D7F6-B498-43B3-948B-1728B52AA6E4}">
                  <adec:decorative xmlns:adec="http://schemas.microsoft.com/office/drawing/2017/decorative" val="1"/>
                </a:ext>
              </a:extLst>
            </p:cNvPr>
            <p:cNvSpPr/>
            <p:nvPr userDrawn="1"/>
          </p:nvSpPr>
          <p:spPr>
            <a:xfrm>
              <a:off x="5364077" y="533270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F6F2454-23D2-4F59-A2E1-56CF4ECA4B22}"/>
                </a:ext>
                <a:ext uri="{C183D7F6-B498-43B3-948B-1728B52AA6E4}">
                  <adec:decorative xmlns:adec="http://schemas.microsoft.com/office/drawing/2017/decorative" val="1"/>
                </a:ext>
              </a:extLst>
            </p:cNvPr>
            <p:cNvSpPr/>
            <p:nvPr userDrawn="1"/>
          </p:nvSpPr>
          <p:spPr>
            <a:xfrm>
              <a:off x="6973407" y="533270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8E285D8E-A2A7-41BE-86E4-7F048DA00D02}"/>
                </a:ext>
                <a:ext uri="{C183D7F6-B498-43B3-948B-1728B52AA6E4}">
                  <adec:decorative xmlns:adec="http://schemas.microsoft.com/office/drawing/2017/decorative" val="1"/>
                </a:ext>
              </a:extLst>
            </p:cNvPr>
            <p:cNvSpPr/>
            <p:nvPr userDrawn="1"/>
          </p:nvSpPr>
          <p:spPr>
            <a:xfrm>
              <a:off x="8582738" y="533270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C64EAA9-1FD3-4AF9-BAAA-806E4C2E1512}"/>
                </a:ext>
                <a:ext uri="{C183D7F6-B498-43B3-948B-1728B52AA6E4}">
                  <adec:decorative xmlns:adec="http://schemas.microsoft.com/office/drawing/2017/decorative" val="1"/>
                </a:ext>
              </a:extLst>
            </p:cNvPr>
            <p:cNvSpPr/>
            <p:nvPr userDrawn="1"/>
          </p:nvSpPr>
          <p:spPr>
            <a:xfrm>
              <a:off x="10192068" y="533270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3DB6DA8B-A9DB-4B26-8182-D66A0E4AB8C5}"/>
                </a:ext>
                <a:ext uri="{C183D7F6-B498-43B3-948B-1728B52AA6E4}">
                  <adec:decorative xmlns:adec="http://schemas.microsoft.com/office/drawing/2017/decorative" val="1"/>
                </a:ext>
              </a:extLst>
            </p:cNvPr>
            <p:cNvSpPr/>
            <p:nvPr userDrawn="1"/>
          </p:nvSpPr>
          <p:spPr>
            <a:xfrm>
              <a:off x="6973549" y="53366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reeform: Shape 103">
              <a:extLst>
                <a:ext uri="{FF2B5EF4-FFF2-40B4-BE49-F238E27FC236}">
                  <a16:creationId xmlns:a16="http://schemas.microsoft.com/office/drawing/2014/main" id="{34DE0102-E1DC-4E2F-8B04-391B8891E8FA}"/>
                </a:ext>
                <a:ext uri="{C183D7F6-B498-43B3-948B-1728B52AA6E4}">
                  <adec:decorative xmlns:adec="http://schemas.microsoft.com/office/drawing/2017/decorative" val="1"/>
                </a:ext>
              </a:extLst>
            </p:cNvPr>
            <p:cNvSpPr/>
            <p:nvPr userDrawn="1"/>
          </p:nvSpPr>
          <p:spPr>
            <a:xfrm>
              <a:off x="8582862" y="53366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reeform: Shape 104">
              <a:extLst>
                <a:ext uri="{FF2B5EF4-FFF2-40B4-BE49-F238E27FC236}">
                  <a16:creationId xmlns:a16="http://schemas.microsoft.com/office/drawing/2014/main" id="{1883F692-9B18-4E12-8B05-692DF09CAA4C}"/>
                </a:ext>
                <a:ext uri="{C183D7F6-B498-43B3-948B-1728B52AA6E4}">
                  <adec:decorative xmlns:adec="http://schemas.microsoft.com/office/drawing/2017/decorative" val="1"/>
                </a:ext>
              </a:extLst>
            </p:cNvPr>
            <p:cNvSpPr/>
            <p:nvPr userDrawn="1"/>
          </p:nvSpPr>
          <p:spPr>
            <a:xfrm>
              <a:off x="10192174" y="53366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290934C7-C4B4-4AB4-8A9F-552D3DE78404}"/>
                </a:ext>
                <a:ext uri="{C183D7F6-B498-43B3-948B-1728B52AA6E4}">
                  <adec:decorative xmlns:adec="http://schemas.microsoft.com/office/drawing/2017/decorative" val="1"/>
                </a:ext>
              </a:extLst>
            </p:cNvPr>
            <p:cNvSpPr/>
            <p:nvPr userDrawn="1"/>
          </p:nvSpPr>
          <p:spPr>
            <a:xfrm>
              <a:off x="5364237" y="53366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E34A64AA-0F5C-4E02-9D6C-566C3094030A}"/>
                </a:ext>
                <a:ext uri="{C183D7F6-B498-43B3-948B-1728B52AA6E4}">
                  <adec:decorative xmlns:adec="http://schemas.microsoft.com/office/drawing/2017/decorative" val="1"/>
                </a:ext>
              </a:extLst>
            </p:cNvPr>
            <p:cNvSpPr/>
            <p:nvPr userDrawn="1"/>
          </p:nvSpPr>
          <p:spPr>
            <a:xfrm>
              <a:off x="3754925" y="53366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FA6E1639-3F0F-49B9-ABD8-A16B2C87D53D}"/>
                </a:ext>
                <a:ext uri="{C183D7F6-B498-43B3-948B-1728B52AA6E4}">
                  <adec:decorative xmlns:adec="http://schemas.microsoft.com/office/drawing/2017/decorative" val="1"/>
                </a:ext>
              </a:extLst>
            </p:cNvPr>
            <p:cNvSpPr/>
            <p:nvPr userDrawn="1"/>
          </p:nvSpPr>
          <p:spPr>
            <a:xfrm>
              <a:off x="2145612" y="53366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F25A4FED-EEF7-4462-8D7B-76E98E67AA65}"/>
                </a:ext>
                <a:ext uri="{C183D7F6-B498-43B3-948B-1728B52AA6E4}">
                  <adec:decorative xmlns:adec="http://schemas.microsoft.com/office/drawing/2017/decorative" val="1"/>
                </a:ext>
              </a:extLst>
            </p:cNvPr>
            <p:cNvSpPr/>
            <p:nvPr userDrawn="1"/>
          </p:nvSpPr>
          <p:spPr>
            <a:xfrm>
              <a:off x="536300" y="53366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FDD40E1B-33DD-4881-A3A3-366F316D3B96}"/>
                </a:ext>
                <a:ext uri="{C183D7F6-B498-43B3-948B-1728B52AA6E4}">
                  <adec:decorative xmlns:adec="http://schemas.microsoft.com/office/drawing/2017/decorative" val="1"/>
                </a:ext>
              </a:extLst>
            </p:cNvPr>
            <p:cNvSpPr/>
            <p:nvPr userDrawn="1"/>
          </p:nvSpPr>
          <p:spPr>
            <a:xfrm>
              <a:off x="536084" y="439773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1DDA112C-E302-4ACD-B85E-A69C051E8EC8}"/>
                </a:ext>
                <a:ext uri="{C183D7F6-B498-43B3-948B-1728B52AA6E4}">
                  <adec:decorative xmlns:adec="http://schemas.microsoft.com/office/drawing/2017/decorative" val="1"/>
                </a:ext>
              </a:extLst>
            </p:cNvPr>
            <p:cNvSpPr/>
            <p:nvPr userDrawn="1"/>
          </p:nvSpPr>
          <p:spPr>
            <a:xfrm>
              <a:off x="2145415" y="439773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00EB807-B3E0-4D10-B514-8C8D4386F8EA}"/>
                </a:ext>
                <a:ext uri="{C183D7F6-B498-43B3-948B-1728B52AA6E4}">
                  <adec:decorative xmlns:adec="http://schemas.microsoft.com/office/drawing/2017/decorative" val="1"/>
                </a:ext>
              </a:extLst>
            </p:cNvPr>
            <p:cNvSpPr/>
            <p:nvPr userDrawn="1"/>
          </p:nvSpPr>
          <p:spPr>
            <a:xfrm>
              <a:off x="3754746" y="439773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5268D685-909E-45D0-AC2E-5517C16C3CB0}"/>
                </a:ext>
                <a:ext uri="{C183D7F6-B498-43B3-948B-1728B52AA6E4}">
                  <adec:decorative xmlns:adec="http://schemas.microsoft.com/office/drawing/2017/decorative" val="1"/>
                </a:ext>
              </a:extLst>
            </p:cNvPr>
            <p:cNvSpPr/>
            <p:nvPr userDrawn="1"/>
          </p:nvSpPr>
          <p:spPr>
            <a:xfrm>
              <a:off x="5364077" y="439773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A051BF54-0928-4DA2-BFCA-7D38AC849DC8}"/>
                </a:ext>
                <a:ext uri="{C183D7F6-B498-43B3-948B-1728B52AA6E4}">
                  <adec:decorative xmlns:adec="http://schemas.microsoft.com/office/drawing/2017/decorative" val="1"/>
                </a:ext>
              </a:extLst>
            </p:cNvPr>
            <p:cNvSpPr/>
            <p:nvPr userDrawn="1"/>
          </p:nvSpPr>
          <p:spPr>
            <a:xfrm>
              <a:off x="10192068" y="439773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CD72076D-3E13-45CF-AD27-BF8FD79AE977}"/>
                </a:ext>
                <a:ext uri="{C183D7F6-B498-43B3-948B-1728B52AA6E4}">
                  <adec:decorative xmlns:adec="http://schemas.microsoft.com/office/drawing/2017/decorative" val="1"/>
                </a:ext>
              </a:extLst>
            </p:cNvPr>
            <p:cNvSpPr/>
            <p:nvPr userDrawn="1"/>
          </p:nvSpPr>
          <p:spPr>
            <a:xfrm>
              <a:off x="10192176" y="440167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6A6EF1DD-896C-402C-964C-E8C75CB7CC10}"/>
                </a:ext>
                <a:ext uri="{C183D7F6-B498-43B3-948B-1728B52AA6E4}">
                  <adec:decorative xmlns:adec="http://schemas.microsoft.com/office/drawing/2017/decorative" val="1"/>
                </a:ext>
              </a:extLst>
            </p:cNvPr>
            <p:cNvSpPr/>
            <p:nvPr userDrawn="1"/>
          </p:nvSpPr>
          <p:spPr>
            <a:xfrm>
              <a:off x="2145415" y="440167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FB790D5E-8CFB-4828-B42F-2A4D90D3D749}"/>
                </a:ext>
                <a:ext uri="{C183D7F6-B498-43B3-948B-1728B52AA6E4}">
                  <adec:decorative xmlns:adec="http://schemas.microsoft.com/office/drawing/2017/decorative" val="1"/>
                </a:ext>
              </a:extLst>
            </p:cNvPr>
            <p:cNvSpPr/>
            <p:nvPr userDrawn="1"/>
          </p:nvSpPr>
          <p:spPr>
            <a:xfrm>
              <a:off x="3754746" y="440167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Shape 117">
              <a:extLst>
                <a:ext uri="{FF2B5EF4-FFF2-40B4-BE49-F238E27FC236}">
                  <a16:creationId xmlns:a16="http://schemas.microsoft.com/office/drawing/2014/main" id="{41B56CB3-7F81-45F8-BCBE-F2B0E7E5FBCB}"/>
                </a:ext>
                <a:ext uri="{C183D7F6-B498-43B3-948B-1728B52AA6E4}">
                  <adec:decorative xmlns:adec="http://schemas.microsoft.com/office/drawing/2017/decorative" val="1"/>
                </a:ext>
              </a:extLst>
            </p:cNvPr>
            <p:cNvSpPr/>
            <p:nvPr userDrawn="1"/>
          </p:nvSpPr>
          <p:spPr>
            <a:xfrm>
              <a:off x="5364077" y="440167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C7698F28-ECA6-4A49-A86F-2854C8D9FBF0}"/>
                </a:ext>
                <a:ext uri="{C183D7F6-B498-43B3-948B-1728B52AA6E4}">
                  <adec:decorative xmlns:adec="http://schemas.microsoft.com/office/drawing/2017/decorative" val="1"/>
                </a:ext>
              </a:extLst>
            </p:cNvPr>
            <p:cNvSpPr/>
            <p:nvPr userDrawn="1"/>
          </p:nvSpPr>
          <p:spPr>
            <a:xfrm>
              <a:off x="536300" y="440167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0FB6651E-3F8D-4AAF-B295-8025CDCD392E}"/>
                </a:ext>
                <a:ext uri="{C183D7F6-B498-43B3-948B-1728B52AA6E4}">
                  <adec:decorative xmlns:adec="http://schemas.microsoft.com/office/drawing/2017/decorative" val="1"/>
                </a:ext>
              </a:extLst>
            </p:cNvPr>
            <p:cNvSpPr/>
            <p:nvPr userDrawn="1"/>
          </p:nvSpPr>
          <p:spPr>
            <a:xfrm>
              <a:off x="8582738" y="439773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C5FEF6D9-5059-4041-BA0F-7DA71CC1BDB5}"/>
                </a:ext>
                <a:ext uri="{C183D7F6-B498-43B3-948B-1728B52AA6E4}">
                  <adec:decorative xmlns:adec="http://schemas.microsoft.com/office/drawing/2017/decorative" val="1"/>
                </a:ext>
              </a:extLst>
            </p:cNvPr>
            <p:cNvSpPr/>
            <p:nvPr userDrawn="1"/>
          </p:nvSpPr>
          <p:spPr>
            <a:xfrm>
              <a:off x="6973407" y="4397731"/>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7C7A5CC-5D34-4C87-BBB4-9E954A08687E}"/>
                </a:ext>
                <a:ext uri="{C183D7F6-B498-43B3-948B-1728B52AA6E4}">
                  <adec:decorative xmlns:adec="http://schemas.microsoft.com/office/drawing/2017/decorative" val="1"/>
                </a:ext>
              </a:extLst>
            </p:cNvPr>
            <p:cNvSpPr/>
            <p:nvPr userDrawn="1"/>
          </p:nvSpPr>
          <p:spPr>
            <a:xfrm>
              <a:off x="5364077" y="2527793"/>
              <a:ext cx="1463119" cy="881747"/>
            </a:xfrm>
            <a:prstGeom prst="rect">
              <a:avLst/>
            </a:prstGeom>
            <a:solidFill>
              <a:srgbClr val="243A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Freeform: Shape 122">
              <a:extLst>
                <a:ext uri="{FF2B5EF4-FFF2-40B4-BE49-F238E27FC236}">
                  <a16:creationId xmlns:a16="http://schemas.microsoft.com/office/drawing/2014/main" id="{A8F2E1D8-7648-4586-B06C-0107D5D2BA6E}"/>
                </a:ext>
                <a:ext uri="{C183D7F6-B498-43B3-948B-1728B52AA6E4}">
                  <adec:decorative xmlns:adec="http://schemas.microsoft.com/office/drawing/2017/decorative" val="1"/>
                </a:ext>
              </a:extLst>
            </p:cNvPr>
            <p:cNvSpPr/>
            <p:nvPr userDrawn="1"/>
          </p:nvSpPr>
          <p:spPr>
            <a:xfrm>
              <a:off x="5516638" y="1745224"/>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Freeform: Shape 123">
              <a:extLst>
                <a:ext uri="{FF2B5EF4-FFF2-40B4-BE49-F238E27FC236}">
                  <a16:creationId xmlns:a16="http://schemas.microsoft.com/office/drawing/2014/main" id="{E7336F46-E388-4728-9A59-9997FF2053FB}"/>
                </a:ext>
                <a:ext uri="{C183D7F6-B498-43B3-948B-1728B52AA6E4}">
                  <adec:decorative xmlns:adec="http://schemas.microsoft.com/office/drawing/2017/decorative" val="1"/>
                </a:ext>
              </a:extLst>
            </p:cNvPr>
            <p:cNvSpPr/>
            <p:nvPr userDrawn="1"/>
          </p:nvSpPr>
          <p:spPr>
            <a:xfrm>
              <a:off x="8727696" y="1745224"/>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reeform: Shape 124">
              <a:extLst>
                <a:ext uri="{FF2B5EF4-FFF2-40B4-BE49-F238E27FC236}">
                  <a16:creationId xmlns:a16="http://schemas.microsoft.com/office/drawing/2014/main" id="{9E6452CF-EA65-455C-A5CB-68CB11A929E2}"/>
                </a:ext>
                <a:ext uri="{C183D7F6-B498-43B3-948B-1728B52AA6E4}">
                  <adec:decorative xmlns:adec="http://schemas.microsoft.com/office/drawing/2017/decorative" val="1"/>
                </a:ext>
              </a:extLst>
            </p:cNvPr>
            <p:cNvSpPr/>
            <p:nvPr userDrawn="1"/>
          </p:nvSpPr>
          <p:spPr>
            <a:xfrm>
              <a:off x="7125952" y="1745224"/>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07444E54-B5AF-4C18-9CE4-62E81B70B58A}"/>
                </a:ext>
                <a:ext uri="{C183D7F6-B498-43B3-948B-1728B52AA6E4}">
                  <adec:decorative xmlns:adec="http://schemas.microsoft.com/office/drawing/2017/decorative" val="1"/>
                </a:ext>
              </a:extLst>
            </p:cNvPr>
            <p:cNvSpPr/>
            <p:nvPr userDrawn="1"/>
          </p:nvSpPr>
          <p:spPr>
            <a:xfrm>
              <a:off x="3907326" y="1745224"/>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Shape 126">
              <a:extLst>
                <a:ext uri="{FF2B5EF4-FFF2-40B4-BE49-F238E27FC236}">
                  <a16:creationId xmlns:a16="http://schemas.microsoft.com/office/drawing/2014/main" id="{4689AFB5-6959-4CED-98B2-1B241491D35F}"/>
                </a:ext>
                <a:ext uri="{C183D7F6-B498-43B3-948B-1728B52AA6E4}">
                  <adec:decorative xmlns:adec="http://schemas.microsoft.com/office/drawing/2017/decorative" val="1"/>
                </a:ext>
              </a:extLst>
            </p:cNvPr>
            <p:cNvSpPr/>
            <p:nvPr userDrawn="1"/>
          </p:nvSpPr>
          <p:spPr>
            <a:xfrm>
              <a:off x="2298013" y="1745224"/>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Shape 127">
              <a:extLst>
                <a:ext uri="{FF2B5EF4-FFF2-40B4-BE49-F238E27FC236}">
                  <a16:creationId xmlns:a16="http://schemas.microsoft.com/office/drawing/2014/main" id="{96350AB2-3C56-41F6-89AE-E45B7D5F552D}"/>
                </a:ext>
                <a:ext uri="{C183D7F6-B498-43B3-948B-1728B52AA6E4}">
                  <adec:decorative xmlns:adec="http://schemas.microsoft.com/office/drawing/2017/decorative" val="1"/>
                </a:ext>
              </a:extLst>
            </p:cNvPr>
            <p:cNvSpPr/>
            <p:nvPr userDrawn="1"/>
          </p:nvSpPr>
          <p:spPr>
            <a:xfrm>
              <a:off x="10344576" y="1745224"/>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Freeform: Shape 128">
              <a:extLst>
                <a:ext uri="{FF2B5EF4-FFF2-40B4-BE49-F238E27FC236}">
                  <a16:creationId xmlns:a16="http://schemas.microsoft.com/office/drawing/2014/main" id="{D97BFD4F-6D8A-49D4-A59E-9B12757616B2}"/>
                </a:ext>
                <a:ext uri="{C183D7F6-B498-43B3-948B-1728B52AA6E4}">
                  <adec:decorative xmlns:adec="http://schemas.microsoft.com/office/drawing/2017/decorative" val="1"/>
                </a:ext>
              </a:extLst>
            </p:cNvPr>
            <p:cNvSpPr/>
            <p:nvPr userDrawn="1"/>
          </p:nvSpPr>
          <p:spPr>
            <a:xfrm>
              <a:off x="688592" y="2684133"/>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Freeform: Shape 129">
              <a:extLst>
                <a:ext uri="{FF2B5EF4-FFF2-40B4-BE49-F238E27FC236}">
                  <a16:creationId xmlns:a16="http://schemas.microsoft.com/office/drawing/2014/main" id="{BCC5383C-33B0-4B05-A578-A784BC51AE9D}"/>
                </a:ext>
                <a:ext uri="{C183D7F6-B498-43B3-948B-1728B52AA6E4}">
                  <adec:decorative xmlns:adec="http://schemas.microsoft.com/office/drawing/2017/decorative" val="1"/>
                </a:ext>
              </a:extLst>
            </p:cNvPr>
            <p:cNvSpPr/>
            <p:nvPr userDrawn="1"/>
          </p:nvSpPr>
          <p:spPr>
            <a:xfrm>
              <a:off x="2297815" y="2684133"/>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Shape 130">
              <a:extLst>
                <a:ext uri="{FF2B5EF4-FFF2-40B4-BE49-F238E27FC236}">
                  <a16:creationId xmlns:a16="http://schemas.microsoft.com/office/drawing/2014/main" id="{4B30F6DB-9866-4B59-8A2F-45249D05369E}"/>
                </a:ext>
                <a:ext uri="{C183D7F6-B498-43B3-948B-1728B52AA6E4}">
                  <adec:decorative xmlns:adec="http://schemas.microsoft.com/office/drawing/2017/decorative" val="1"/>
                </a:ext>
              </a:extLst>
            </p:cNvPr>
            <p:cNvSpPr/>
            <p:nvPr userDrawn="1"/>
          </p:nvSpPr>
          <p:spPr>
            <a:xfrm>
              <a:off x="5516477" y="2684133"/>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2BC4A279-9972-4BB2-9105-2CDA6D282BB8}"/>
                </a:ext>
                <a:ext uri="{C183D7F6-B498-43B3-948B-1728B52AA6E4}">
                  <adec:decorative xmlns:adec="http://schemas.microsoft.com/office/drawing/2017/decorative" val="1"/>
                </a:ext>
              </a:extLst>
            </p:cNvPr>
            <p:cNvSpPr/>
            <p:nvPr userDrawn="1"/>
          </p:nvSpPr>
          <p:spPr>
            <a:xfrm>
              <a:off x="3907146" y="2684133"/>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Freeform: Shape 132">
              <a:extLst>
                <a:ext uri="{FF2B5EF4-FFF2-40B4-BE49-F238E27FC236}">
                  <a16:creationId xmlns:a16="http://schemas.microsoft.com/office/drawing/2014/main" id="{B19D8C40-55D0-4C6E-9F95-F0089EE2CE79}"/>
                </a:ext>
                <a:ext uri="{C183D7F6-B498-43B3-948B-1728B52AA6E4}">
                  <adec:decorative xmlns:adec="http://schemas.microsoft.com/office/drawing/2017/decorative" val="1"/>
                </a:ext>
              </a:extLst>
            </p:cNvPr>
            <p:cNvSpPr/>
            <p:nvPr userDrawn="1"/>
          </p:nvSpPr>
          <p:spPr>
            <a:xfrm>
              <a:off x="7125807" y="2684133"/>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51C38E95-BE13-484F-BC2C-9DE78D752916}"/>
                </a:ext>
                <a:ext uri="{C183D7F6-B498-43B3-948B-1728B52AA6E4}">
                  <adec:decorative xmlns:adec="http://schemas.microsoft.com/office/drawing/2017/decorative" val="1"/>
                </a:ext>
              </a:extLst>
            </p:cNvPr>
            <p:cNvSpPr/>
            <p:nvPr userDrawn="1"/>
          </p:nvSpPr>
          <p:spPr>
            <a:xfrm>
              <a:off x="10344576" y="2684133"/>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Shape 134">
              <a:extLst>
                <a:ext uri="{FF2B5EF4-FFF2-40B4-BE49-F238E27FC236}">
                  <a16:creationId xmlns:a16="http://schemas.microsoft.com/office/drawing/2014/main" id="{B685E4A4-24A5-4F9A-B081-D8A5555A1623}"/>
                </a:ext>
                <a:ext uri="{C183D7F6-B498-43B3-948B-1728B52AA6E4}">
                  <adec:decorative xmlns:adec="http://schemas.microsoft.com/office/drawing/2017/decorative" val="1"/>
                </a:ext>
              </a:extLst>
            </p:cNvPr>
            <p:cNvSpPr/>
            <p:nvPr userDrawn="1"/>
          </p:nvSpPr>
          <p:spPr>
            <a:xfrm>
              <a:off x="8735265" y="2680193"/>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Shape 135">
              <a:extLst>
                <a:ext uri="{FF2B5EF4-FFF2-40B4-BE49-F238E27FC236}">
                  <a16:creationId xmlns:a16="http://schemas.microsoft.com/office/drawing/2014/main" id="{97FF9FF5-0023-4951-8FBE-FDC5FBE9C2A2}"/>
                </a:ext>
                <a:ext uri="{C183D7F6-B498-43B3-948B-1728B52AA6E4}">
                  <adec:decorative xmlns:adec="http://schemas.microsoft.com/office/drawing/2017/decorative" val="1"/>
                </a:ext>
              </a:extLst>
            </p:cNvPr>
            <p:cNvSpPr/>
            <p:nvPr userDrawn="1"/>
          </p:nvSpPr>
          <p:spPr>
            <a:xfrm>
              <a:off x="688700" y="361910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9D788F6E-F514-440E-AB99-1707585A360B}"/>
                </a:ext>
                <a:ext uri="{C183D7F6-B498-43B3-948B-1728B52AA6E4}">
                  <adec:decorative xmlns:adec="http://schemas.microsoft.com/office/drawing/2017/decorative" val="1"/>
                </a:ext>
              </a:extLst>
            </p:cNvPr>
            <p:cNvSpPr/>
            <p:nvPr userDrawn="1"/>
          </p:nvSpPr>
          <p:spPr>
            <a:xfrm>
              <a:off x="2298014" y="361910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Freeform: Shape 137">
              <a:extLst>
                <a:ext uri="{FF2B5EF4-FFF2-40B4-BE49-F238E27FC236}">
                  <a16:creationId xmlns:a16="http://schemas.microsoft.com/office/drawing/2014/main" id="{74F72515-DD8B-4EB3-916C-C12DC6636D8D}"/>
                </a:ext>
                <a:ext uri="{C183D7F6-B498-43B3-948B-1728B52AA6E4}">
                  <adec:decorative xmlns:adec="http://schemas.microsoft.com/office/drawing/2017/decorative" val="1"/>
                </a:ext>
              </a:extLst>
            </p:cNvPr>
            <p:cNvSpPr/>
            <p:nvPr userDrawn="1"/>
          </p:nvSpPr>
          <p:spPr>
            <a:xfrm>
              <a:off x="3907326" y="361910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A1BE002F-5992-4F4F-826F-535EA687A81B}"/>
                </a:ext>
                <a:ext uri="{C183D7F6-B498-43B3-948B-1728B52AA6E4}">
                  <adec:decorative xmlns:adec="http://schemas.microsoft.com/office/drawing/2017/decorative" val="1"/>
                </a:ext>
              </a:extLst>
            </p:cNvPr>
            <p:cNvSpPr/>
            <p:nvPr userDrawn="1"/>
          </p:nvSpPr>
          <p:spPr>
            <a:xfrm>
              <a:off x="5516638" y="361910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91DAFD2D-EDDD-4CEE-8B34-81B6D3AAABDB}"/>
                </a:ext>
                <a:ext uri="{C183D7F6-B498-43B3-948B-1728B52AA6E4}">
                  <adec:decorative xmlns:adec="http://schemas.microsoft.com/office/drawing/2017/decorative" val="1"/>
                </a:ext>
              </a:extLst>
            </p:cNvPr>
            <p:cNvSpPr/>
            <p:nvPr userDrawn="1"/>
          </p:nvSpPr>
          <p:spPr>
            <a:xfrm>
              <a:off x="10344577" y="361910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8C1DC486-9769-4254-8729-138FB37FF8C8}"/>
                </a:ext>
                <a:ext uri="{C183D7F6-B498-43B3-948B-1728B52AA6E4}">
                  <adec:decorative xmlns:adec="http://schemas.microsoft.com/office/drawing/2017/decorative" val="1"/>
                </a:ext>
              </a:extLst>
            </p:cNvPr>
            <p:cNvSpPr/>
            <p:nvPr userDrawn="1"/>
          </p:nvSpPr>
          <p:spPr>
            <a:xfrm>
              <a:off x="8735246" y="3615162"/>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2013B8C8-B08F-4B3B-89B6-0F60CBA730FD}"/>
                </a:ext>
                <a:ext uri="{C183D7F6-B498-43B3-948B-1728B52AA6E4}">
                  <adec:decorative xmlns:adec="http://schemas.microsoft.com/office/drawing/2017/decorative" val="1"/>
                </a:ext>
              </a:extLst>
            </p:cNvPr>
            <p:cNvSpPr/>
            <p:nvPr userDrawn="1"/>
          </p:nvSpPr>
          <p:spPr>
            <a:xfrm>
              <a:off x="7125949" y="54890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Shape 142">
              <a:extLst>
                <a:ext uri="{FF2B5EF4-FFF2-40B4-BE49-F238E27FC236}">
                  <a16:creationId xmlns:a16="http://schemas.microsoft.com/office/drawing/2014/main" id="{B6B41119-F98D-4AEE-B1FD-986AFB7DF2B4}"/>
                </a:ext>
                <a:ext uri="{C183D7F6-B498-43B3-948B-1728B52AA6E4}">
                  <adec:decorative xmlns:adec="http://schemas.microsoft.com/office/drawing/2017/decorative" val="1"/>
                </a:ext>
              </a:extLst>
            </p:cNvPr>
            <p:cNvSpPr/>
            <p:nvPr userDrawn="1"/>
          </p:nvSpPr>
          <p:spPr>
            <a:xfrm>
              <a:off x="8735262" y="54890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Shape 143">
              <a:extLst>
                <a:ext uri="{FF2B5EF4-FFF2-40B4-BE49-F238E27FC236}">
                  <a16:creationId xmlns:a16="http://schemas.microsoft.com/office/drawing/2014/main" id="{AB6153F4-6A78-4EFD-851E-2DA9D4B64843}"/>
                </a:ext>
                <a:ext uri="{C183D7F6-B498-43B3-948B-1728B52AA6E4}">
                  <adec:decorative xmlns:adec="http://schemas.microsoft.com/office/drawing/2017/decorative" val="1"/>
                </a:ext>
              </a:extLst>
            </p:cNvPr>
            <p:cNvSpPr/>
            <p:nvPr userDrawn="1"/>
          </p:nvSpPr>
          <p:spPr>
            <a:xfrm>
              <a:off x="10344574" y="54890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Freeform: Shape 144">
              <a:extLst>
                <a:ext uri="{FF2B5EF4-FFF2-40B4-BE49-F238E27FC236}">
                  <a16:creationId xmlns:a16="http://schemas.microsoft.com/office/drawing/2014/main" id="{1E89CCFE-6C06-47D7-9575-857125D5FD41}"/>
                </a:ext>
                <a:ext uri="{C183D7F6-B498-43B3-948B-1728B52AA6E4}">
                  <adec:decorative xmlns:adec="http://schemas.microsoft.com/office/drawing/2017/decorative" val="1"/>
                </a:ext>
              </a:extLst>
            </p:cNvPr>
            <p:cNvSpPr/>
            <p:nvPr userDrawn="1"/>
          </p:nvSpPr>
          <p:spPr>
            <a:xfrm>
              <a:off x="5516637" y="54890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Freeform: Shape 145">
              <a:extLst>
                <a:ext uri="{FF2B5EF4-FFF2-40B4-BE49-F238E27FC236}">
                  <a16:creationId xmlns:a16="http://schemas.microsoft.com/office/drawing/2014/main" id="{A602232E-46BD-4F2E-A32C-72BC62341374}"/>
                </a:ext>
                <a:ext uri="{C183D7F6-B498-43B3-948B-1728B52AA6E4}">
                  <adec:decorative xmlns:adec="http://schemas.microsoft.com/office/drawing/2017/decorative" val="1"/>
                </a:ext>
              </a:extLst>
            </p:cNvPr>
            <p:cNvSpPr/>
            <p:nvPr userDrawn="1"/>
          </p:nvSpPr>
          <p:spPr>
            <a:xfrm>
              <a:off x="3907325" y="54890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Freeform: Shape 146">
              <a:extLst>
                <a:ext uri="{FF2B5EF4-FFF2-40B4-BE49-F238E27FC236}">
                  <a16:creationId xmlns:a16="http://schemas.microsoft.com/office/drawing/2014/main" id="{97A06EF7-E778-4027-B7FA-DCB94A4ECDF8}"/>
                </a:ext>
                <a:ext uri="{C183D7F6-B498-43B3-948B-1728B52AA6E4}">
                  <adec:decorative xmlns:adec="http://schemas.microsoft.com/office/drawing/2017/decorative" val="1"/>
                </a:ext>
              </a:extLst>
            </p:cNvPr>
            <p:cNvSpPr/>
            <p:nvPr userDrawn="1"/>
          </p:nvSpPr>
          <p:spPr>
            <a:xfrm>
              <a:off x="2298012" y="54890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Freeform: Shape 147">
              <a:extLst>
                <a:ext uri="{FF2B5EF4-FFF2-40B4-BE49-F238E27FC236}">
                  <a16:creationId xmlns:a16="http://schemas.microsoft.com/office/drawing/2014/main" id="{987C249C-A928-4188-967D-AD8155E84B5B}"/>
                </a:ext>
                <a:ext uri="{C183D7F6-B498-43B3-948B-1728B52AA6E4}">
                  <adec:decorative xmlns:adec="http://schemas.microsoft.com/office/drawing/2017/decorative" val="1"/>
                </a:ext>
              </a:extLst>
            </p:cNvPr>
            <p:cNvSpPr/>
            <p:nvPr userDrawn="1"/>
          </p:nvSpPr>
          <p:spPr>
            <a:xfrm>
              <a:off x="688700" y="548904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Freeform: Shape 148">
              <a:extLst>
                <a:ext uri="{FF2B5EF4-FFF2-40B4-BE49-F238E27FC236}">
                  <a16:creationId xmlns:a16="http://schemas.microsoft.com/office/drawing/2014/main" id="{701A6F5C-700E-43D9-A311-ED9EC62462E6}"/>
                </a:ext>
                <a:ext uri="{C183D7F6-B498-43B3-948B-1728B52AA6E4}">
                  <adec:decorative xmlns:adec="http://schemas.microsoft.com/office/drawing/2017/decorative" val="1"/>
                </a:ext>
              </a:extLst>
            </p:cNvPr>
            <p:cNvSpPr/>
            <p:nvPr userDrawn="1"/>
          </p:nvSpPr>
          <p:spPr>
            <a:xfrm>
              <a:off x="2297815" y="455407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Shape 149">
              <a:extLst>
                <a:ext uri="{FF2B5EF4-FFF2-40B4-BE49-F238E27FC236}">
                  <a16:creationId xmlns:a16="http://schemas.microsoft.com/office/drawing/2014/main" id="{DC3CBD87-D7EE-41B3-804A-674F31D1E078}"/>
                </a:ext>
                <a:ext uri="{C183D7F6-B498-43B3-948B-1728B52AA6E4}">
                  <adec:decorative xmlns:adec="http://schemas.microsoft.com/office/drawing/2017/decorative" val="1"/>
                </a:ext>
              </a:extLst>
            </p:cNvPr>
            <p:cNvSpPr/>
            <p:nvPr userDrawn="1"/>
          </p:nvSpPr>
          <p:spPr>
            <a:xfrm>
              <a:off x="3907146" y="455407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Shape 150">
              <a:extLst>
                <a:ext uri="{FF2B5EF4-FFF2-40B4-BE49-F238E27FC236}">
                  <a16:creationId xmlns:a16="http://schemas.microsoft.com/office/drawing/2014/main" id="{956A47D9-B29D-41B6-ABD5-68A0DBC95C0A}"/>
                </a:ext>
                <a:ext uri="{C183D7F6-B498-43B3-948B-1728B52AA6E4}">
                  <adec:decorative xmlns:adec="http://schemas.microsoft.com/office/drawing/2017/decorative" val="1"/>
                </a:ext>
              </a:extLst>
            </p:cNvPr>
            <p:cNvSpPr/>
            <p:nvPr userDrawn="1"/>
          </p:nvSpPr>
          <p:spPr>
            <a:xfrm>
              <a:off x="5516477" y="455407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Shape 151">
              <a:extLst>
                <a:ext uri="{FF2B5EF4-FFF2-40B4-BE49-F238E27FC236}">
                  <a16:creationId xmlns:a16="http://schemas.microsoft.com/office/drawing/2014/main" id="{4E6B15E2-701F-4A27-A955-E912E5F46EB9}"/>
                </a:ext>
                <a:ext uri="{C183D7F6-B498-43B3-948B-1728B52AA6E4}">
                  <adec:decorative xmlns:adec="http://schemas.microsoft.com/office/drawing/2017/decorative" val="1"/>
                </a:ext>
              </a:extLst>
            </p:cNvPr>
            <p:cNvSpPr/>
            <p:nvPr userDrawn="1"/>
          </p:nvSpPr>
          <p:spPr>
            <a:xfrm>
              <a:off x="688700" y="4554071"/>
              <a:ext cx="1463011" cy="877807"/>
            </a:xfrm>
            <a:custGeom>
              <a:avLst/>
              <a:gdLst>
                <a:gd name="connsiteX0" fmla="*/ 0 w 1445205"/>
                <a:gd name="connsiteY0" fmla="*/ 0 h 867123"/>
                <a:gd name="connsiteX1" fmla="*/ 1445205 w 1445205"/>
                <a:gd name="connsiteY1" fmla="*/ 0 h 867123"/>
                <a:gd name="connsiteX2" fmla="*/ 1445205 w 1445205"/>
                <a:gd name="connsiteY2" fmla="*/ 867123 h 867123"/>
                <a:gd name="connsiteX3" fmla="*/ 0 w 1445205"/>
                <a:gd name="connsiteY3" fmla="*/ 867123 h 867123"/>
                <a:gd name="connsiteX4" fmla="*/ 0 w 1445205"/>
                <a:gd name="connsiteY4" fmla="*/ 0 h 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05" h="867123">
                  <a:moveTo>
                    <a:pt x="0" y="0"/>
                  </a:moveTo>
                  <a:lnTo>
                    <a:pt x="1445205" y="0"/>
                  </a:lnTo>
                  <a:lnTo>
                    <a:pt x="1445205" y="867123"/>
                  </a:lnTo>
                  <a:lnTo>
                    <a:pt x="0" y="867123"/>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marR="0" lvl="0" indent="0" algn="ctr" defTabSz="1644650" rtl="0" eaLnBrk="1" fontAlgn="auto" latinLnBrk="0" hangingPunct="1">
                <a:lnSpc>
                  <a:spcPct val="90000"/>
                </a:lnSpc>
                <a:spcBef>
                  <a:spcPct val="0"/>
                </a:spcBef>
                <a:spcAft>
                  <a:spcPct val="35000"/>
                </a:spcAft>
                <a:buClrTx/>
                <a:buSzTx/>
                <a:buFontTx/>
                <a:buNone/>
                <a:tabLst/>
                <a:defRPr/>
              </a:pPr>
              <a:endParaRPr kumimoji="0" lang="en-US" sz="37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850991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7F3854-93BC-4138-B707-450A188B9B2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E5D4379-FF46-411D-9342-494C9A959131}"/>
              </a:ext>
            </a:extLst>
          </p:cNvPr>
          <p:cNvSpPr>
            <a:spLocks noGrp="1"/>
          </p:cNvSpPr>
          <p:nvPr>
            <p:ph sz="quarter" idx="10"/>
          </p:nvPr>
        </p:nvSpPr>
        <p:spPr>
          <a:xfrm>
            <a:off x="1027112" y="2133600"/>
            <a:ext cx="3224045" cy="1011238"/>
          </a:xfrm>
        </p:spPr>
        <p:txBody>
          <a:bodyPr/>
          <a:lstStyle>
            <a:lvl1pPr marL="0" indent="0">
              <a:buNone/>
              <a:defRPr/>
            </a:lvl1pPr>
          </a:lstStyle>
          <a:p>
            <a:pPr lvl="0"/>
            <a:endParaRPr lang="en-US"/>
          </a:p>
        </p:txBody>
      </p:sp>
      <p:sp>
        <p:nvSpPr>
          <p:cNvPr id="10" name="Content Placeholder 8">
            <a:extLst>
              <a:ext uri="{FF2B5EF4-FFF2-40B4-BE49-F238E27FC236}">
                <a16:creationId xmlns:a16="http://schemas.microsoft.com/office/drawing/2014/main" id="{E469F657-BBA7-417A-9BF4-E852B1B9C340}"/>
              </a:ext>
            </a:extLst>
          </p:cNvPr>
          <p:cNvSpPr>
            <a:spLocks noGrp="1"/>
          </p:cNvSpPr>
          <p:nvPr>
            <p:ph sz="quarter" idx="11"/>
          </p:nvPr>
        </p:nvSpPr>
        <p:spPr>
          <a:xfrm>
            <a:off x="1179512" y="2286000"/>
            <a:ext cx="3224045" cy="1011238"/>
          </a:xfrm>
        </p:spPr>
        <p:txBody>
          <a:bodyPr/>
          <a:lstStyle>
            <a:lvl1pPr marL="0" indent="0">
              <a:buNone/>
              <a:defRPr/>
            </a:lvl1pPr>
          </a:lstStyle>
          <a:p>
            <a:pPr lvl="0"/>
            <a:endParaRPr lang="en-US"/>
          </a:p>
        </p:txBody>
      </p:sp>
      <p:sp>
        <p:nvSpPr>
          <p:cNvPr id="11" name="Content Placeholder 8">
            <a:extLst>
              <a:ext uri="{FF2B5EF4-FFF2-40B4-BE49-F238E27FC236}">
                <a16:creationId xmlns:a16="http://schemas.microsoft.com/office/drawing/2014/main" id="{4A6EDDB3-F5E5-47F6-899F-6927DFF38870}"/>
              </a:ext>
            </a:extLst>
          </p:cNvPr>
          <p:cNvSpPr>
            <a:spLocks noGrp="1"/>
          </p:cNvSpPr>
          <p:nvPr>
            <p:ph sz="quarter" idx="12"/>
          </p:nvPr>
        </p:nvSpPr>
        <p:spPr>
          <a:xfrm>
            <a:off x="1331912" y="2438400"/>
            <a:ext cx="3224045" cy="1011238"/>
          </a:xfrm>
        </p:spPr>
        <p:txBody>
          <a:bodyPr/>
          <a:lstStyle>
            <a:lvl1pPr marL="0" indent="0">
              <a:buNone/>
              <a:defRPr/>
            </a:lvl1pPr>
          </a:lstStyle>
          <a:p>
            <a:pPr lvl="0"/>
            <a:endParaRPr lang="en-US"/>
          </a:p>
        </p:txBody>
      </p:sp>
      <p:sp>
        <p:nvSpPr>
          <p:cNvPr id="12" name="Content Placeholder 8">
            <a:extLst>
              <a:ext uri="{FF2B5EF4-FFF2-40B4-BE49-F238E27FC236}">
                <a16:creationId xmlns:a16="http://schemas.microsoft.com/office/drawing/2014/main" id="{BC83731E-0037-435F-AC5D-9D0D26832FE1}"/>
              </a:ext>
            </a:extLst>
          </p:cNvPr>
          <p:cNvSpPr>
            <a:spLocks noGrp="1"/>
          </p:cNvSpPr>
          <p:nvPr>
            <p:ph sz="quarter" idx="13"/>
          </p:nvPr>
        </p:nvSpPr>
        <p:spPr>
          <a:xfrm>
            <a:off x="1484312" y="2590800"/>
            <a:ext cx="3224045" cy="1011238"/>
          </a:xfrm>
        </p:spPr>
        <p:txBody>
          <a:bodyPr/>
          <a:lstStyle>
            <a:lvl1pPr marL="0" indent="0">
              <a:buNone/>
              <a:defRPr/>
            </a:lvl1pPr>
          </a:lstStyle>
          <a:p>
            <a:pPr lvl="0"/>
            <a:endParaRPr lang="en-US"/>
          </a:p>
        </p:txBody>
      </p:sp>
      <p:sp>
        <p:nvSpPr>
          <p:cNvPr id="13" name="Content Placeholder 8">
            <a:extLst>
              <a:ext uri="{FF2B5EF4-FFF2-40B4-BE49-F238E27FC236}">
                <a16:creationId xmlns:a16="http://schemas.microsoft.com/office/drawing/2014/main" id="{6BD7C2E1-D57A-4792-9634-A05CFBA59908}"/>
              </a:ext>
            </a:extLst>
          </p:cNvPr>
          <p:cNvSpPr>
            <a:spLocks noGrp="1"/>
          </p:cNvSpPr>
          <p:nvPr>
            <p:ph sz="quarter" idx="14"/>
          </p:nvPr>
        </p:nvSpPr>
        <p:spPr>
          <a:xfrm>
            <a:off x="1636712" y="2743200"/>
            <a:ext cx="3224045" cy="1011238"/>
          </a:xfrm>
        </p:spPr>
        <p:txBody>
          <a:bodyPr/>
          <a:lstStyle>
            <a:lvl1pPr marL="0" indent="0">
              <a:buNone/>
              <a:defRPr/>
            </a:lvl1pPr>
          </a:lstStyle>
          <a:p>
            <a:pPr lvl="0"/>
            <a:endParaRPr lang="en-US"/>
          </a:p>
        </p:txBody>
      </p:sp>
      <p:sp>
        <p:nvSpPr>
          <p:cNvPr id="14" name="Content Placeholder 8">
            <a:extLst>
              <a:ext uri="{FF2B5EF4-FFF2-40B4-BE49-F238E27FC236}">
                <a16:creationId xmlns:a16="http://schemas.microsoft.com/office/drawing/2014/main" id="{F759E67B-8129-46A7-BE93-73DE5239C7A9}"/>
              </a:ext>
            </a:extLst>
          </p:cNvPr>
          <p:cNvSpPr>
            <a:spLocks noGrp="1"/>
          </p:cNvSpPr>
          <p:nvPr>
            <p:ph sz="quarter" idx="15"/>
          </p:nvPr>
        </p:nvSpPr>
        <p:spPr>
          <a:xfrm>
            <a:off x="1789112" y="2895600"/>
            <a:ext cx="3224045" cy="1011238"/>
          </a:xfrm>
        </p:spPr>
        <p:txBody>
          <a:bodyPr/>
          <a:lstStyle>
            <a:lvl1pPr marL="0" indent="0">
              <a:buNone/>
              <a:defRPr/>
            </a:lvl1pPr>
          </a:lstStyle>
          <a:p>
            <a:pPr lvl="0"/>
            <a:endParaRPr lang="en-US"/>
          </a:p>
        </p:txBody>
      </p:sp>
      <p:sp>
        <p:nvSpPr>
          <p:cNvPr id="16" name="Content Placeholder 15">
            <a:extLst>
              <a:ext uri="{FF2B5EF4-FFF2-40B4-BE49-F238E27FC236}">
                <a16:creationId xmlns:a16="http://schemas.microsoft.com/office/drawing/2014/main" id="{0DAA8F09-4C08-4CCE-8BD7-47D6588F012A}"/>
              </a:ext>
            </a:extLst>
          </p:cNvPr>
          <p:cNvSpPr>
            <a:spLocks noGrp="1"/>
          </p:cNvSpPr>
          <p:nvPr>
            <p:ph sz="quarter" idx="16"/>
          </p:nvPr>
        </p:nvSpPr>
        <p:spPr>
          <a:xfrm>
            <a:off x="5924550" y="2209800"/>
            <a:ext cx="3224213" cy="1392238"/>
          </a:xfrm>
        </p:spPr>
        <p:txBody>
          <a:bodyPr/>
          <a:lstStyle/>
          <a:p>
            <a:pPr lvl="0"/>
            <a:endParaRPr lang="en-US"/>
          </a:p>
        </p:txBody>
      </p:sp>
    </p:spTree>
    <p:extLst>
      <p:ext uri="{BB962C8B-B14F-4D97-AF65-F5344CB8AC3E}">
        <p14:creationId xmlns:p14="http://schemas.microsoft.com/office/powerpoint/2010/main" val="15217558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6CD3F8-9EE3-42EE-8EAC-6C4419024218}"/>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E6D73AA9-8FD3-4530-9F21-F52B6C59C869}"/>
              </a:ext>
            </a:extLst>
          </p:cNvPr>
          <p:cNvSpPr>
            <a:spLocks noGrp="1"/>
          </p:cNvSpPr>
          <p:nvPr>
            <p:ph sz="quarter" idx="10"/>
          </p:nvPr>
        </p:nvSpPr>
        <p:spPr>
          <a:xfrm>
            <a:off x="1395413" y="2214563"/>
            <a:ext cx="6400800"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CF88151C-32E1-446F-91DA-0966420CEDF2}"/>
              </a:ext>
            </a:extLst>
          </p:cNvPr>
          <p:cNvSpPr>
            <a:spLocks noGrp="1"/>
          </p:cNvSpPr>
          <p:nvPr>
            <p:ph sz="quarter" idx="11"/>
          </p:nvPr>
        </p:nvSpPr>
        <p:spPr>
          <a:xfrm>
            <a:off x="6529388" y="3576638"/>
            <a:ext cx="3705225" cy="963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3C62BD75-33E2-4F4E-9B3F-E4B155C6E9C1}"/>
              </a:ext>
              <a:ext uri="{C183D7F6-B498-43B3-948B-1728B52AA6E4}">
                <adec:decorative xmlns:adec="http://schemas.microsoft.com/office/drawing/2017/decorative" val="1"/>
              </a:ext>
            </a:extLst>
          </p:cNvPr>
          <p:cNvGrpSpPr/>
          <p:nvPr userDrawn="1"/>
        </p:nvGrpSpPr>
        <p:grpSpPr>
          <a:xfrm>
            <a:off x="2781297" y="114300"/>
            <a:ext cx="6629406" cy="6629400"/>
            <a:chOff x="5543556" y="733430"/>
            <a:chExt cx="4991094" cy="4991090"/>
          </a:xfrm>
        </p:grpSpPr>
        <p:grpSp>
          <p:nvGrpSpPr>
            <p:cNvPr id="16" name="Group 15">
              <a:extLst>
                <a:ext uri="{FF2B5EF4-FFF2-40B4-BE49-F238E27FC236}">
                  <a16:creationId xmlns:a16="http://schemas.microsoft.com/office/drawing/2014/main" id="{81639602-599D-4C42-92D3-7AED894DBE04}"/>
                </a:ext>
              </a:extLst>
            </p:cNvPr>
            <p:cNvGrpSpPr/>
            <p:nvPr/>
          </p:nvGrpSpPr>
          <p:grpSpPr>
            <a:xfrm>
              <a:off x="5842662" y="1202196"/>
              <a:ext cx="4469409" cy="4013061"/>
              <a:chOff x="4956251" y="866105"/>
              <a:chExt cx="2311925" cy="2075869"/>
            </a:xfrm>
          </p:grpSpPr>
          <p:pic>
            <p:nvPicPr>
              <p:cNvPr id="18" name="Picture 17">
                <a:extLst>
                  <a:ext uri="{FF2B5EF4-FFF2-40B4-BE49-F238E27FC236}">
                    <a16:creationId xmlns:a16="http://schemas.microsoft.com/office/drawing/2014/main" id="{B37A382A-CCEB-45AA-93B4-951822FFADB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164852" y="976521"/>
                <a:ext cx="1861433" cy="1861433"/>
              </a:xfrm>
              <a:prstGeom prst="rect">
                <a:avLst/>
              </a:prstGeom>
            </p:spPr>
          </p:pic>
          <p:pic>
            <p:nvPicPr>
              <p:cNvPr id="19" name="Picture 18">
                <a:extLst>
                  <a:ext uri="{FF2B5EF4-FFF2-40B4-BE49-F238E27FC236}">
                    <a16:creationId xmlns:a16="http://schemas.microsoft.com/office/drawing/2014/main" id="{471E84D1-B0E1-438B-9937-E630F53D61AF}"/>
                  </a:ext>
                  <a:ext uri="{C183D7F6-B498-43B3-948B-1728B52AA6E4}">
                    <adec:decorative xmlns:adec="http://schemas.microsoft.com/office/drawing/2017/decorative" val="1"/>
                  </a:ext>
                </a:extLst>
              </p:cNvPr>
              <p:cNvPicPr>
                <a:picLocks noChangeAspect="1"/>
              </p:cNvPicPr>
              <p:nvPr/>
            </p:nvPicPr>
            <p:blipFill rotWithShape="1">
              <a:blip r:embed="rId3">
                <a:alphaModFix/>
              </a:blip>
              <a:srcRect l="19596" t="812" r="19080" b="1299"/>
              <a:stretch/>
            </p:blipFill>
            <p:spPr>
              <a:xfrm>
                <a:off x="4956251" y="866105"/>
                <a:ext cx="2311925" cy="2075869"/>
              </a:xfrm>
              <a:prstGeom prst="ellipse">
                <a:avLst/>
              </a:prstGeom>
            </p:spPr>
          </p:pic>
        </p:grpSp>
        <p:sp>
          <p:nvSpPr>
            <p:cNvPr id="17" name="Oval 16">
              <a:extLst>
                <a:ext uri="{FF2B5EF4-FFF2-40B4-BE49-F238E27FC236}">
                  <a16:creationId xmlns:a16="http://schemas.microsoft.com/office/drawing/2014/main" id="{2281DFFA-BB29-45F9-9896-D31B3A04AA0B}"/>
                </a:ext>
                <a:ext uri="{C183D7F6-B498-43B3-948B-1728B52AA6E4}">
                  <adec:decorative xmlns:adec="http://schemas.microsoft.com/office/drawing/2017/decorative" val="1"/>
                </a:ext>
              </a:extLst>
            </p:cNvPr>
            <p:cNvSpPr/>
            <p:nvPr/>
          </p:nvSpPr>
          <p:spPr bwMode="auto">
            <a:xfrm>
              <a:off x="5543556" y="733430"/>
              <a:ext cx="4991094" cy="4991090"/>
            </a:xfrm>
            <a:prstGeom prst="ellipse">
              <a:avLst/>
            </a:prstGeom>
            <a:solidFill>
              <a:srgbClr val="00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5619847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F76D-FC1A-424B-81FA-6AB1B9AF25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4CEFC4-B067-43E5-9E33-E899BF8039E6}"/>
              </a:ext>
            </a:extLst>
          </p:cNvPr>
          <p:cNvSpPr>
            <a:spLocks noGrp="1"/>
          </p:cNvSpPr>
          <p:nvPr>
            <p:ph type="dt" sz="half" idx="10"/>
          </p:nvPr>
        </p:nvSpPr>
        <p:spPr/>
        <p:txBody>
          <a:bodyPr/>
          <a:lstStyle/>
          <a:p>
            <a:fld id="{EED7B140-9E7A-4F75-A98D-CA592B54C8D1}" type="datetimeFigureOut">
              <a:rPr lang="en-US" smtClean="0"/>
              <a:t>6/3/2022</a:t>
            </a:fld>
            <a:endParaRPr lang="en-US"/>
          </a:p>
        </p:txBody>
      </p:sp>
      <p:sp>
        <p:nvSpPr>
          <p:cNvPr id="4" name="Footer Placeholder 3">
            <a:extLst>
              <a:ext uri="{FF2B5EF4-FFF2-40B4-BE49-F238E27FC236}">
                <a16:creationId xmlns:a16="http://schemas.microsoft.com/office/drawing/2014/main" id="{8D4BAA06-4E79-40E9-938B-FBCA0DED24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934B90-989D-4710-8904-E23DE1B8A48E}"/>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4212229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5DCB18-E75A-4BD0-A5EA-B302113636BD}"/>
              </a:ext>
            </a:extLst>
          </p:cNvPr>
          <p:cNvSpPr>
            <a:spLocks noGrp="1"/>
          </p:cNvSpPr>
          <p:nvPr>
            <p:ph type="dt" sz="half" idx="10"/>
          </p:nvPr>
        </p:nvSpPr>
        <p:spPr/>
        <p:txBody>
          <a:bodyPr/>
          <a:lstStyle/>
          <a:p>
            <a:fld id="{EED7B140-9E7A-4F75-A98D-CA592B54C8D1}" type="datetimeFigureOut">
              <a:rPr lang="en-US" smtClean="0"/>
              <a:t>6/3/2022</a:t>
            </a:fld>
            <a:endParaRPr lang="en-US"/>
          </a:p>
        </p:txBody>
      </p:sp>
      <p:sp>
        <p:nvSpPr>
          <p:cNvPr id="3" name="Footer Placeholder 2">
            <a:extLst>
              <a:ext uri="{FF2B5EF4-FFF2-40B4-BE49-F238E27FC236}">
                <a16:creationId xmlns:a16="http://schemas.microsoft.com/office/drawing/2014/main" id="{5AD8C01A-53B0-4400-A242-79A760971D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58AA11-D892-4F82-A672-42BF22669D92}"/>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9114371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31F29-ECE1-4780-8252-BF6445C39F5E}"/>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D8F9AE17-BA10-4AC6-A51D-8552EAD58123}"/>
              </a:ext>
            </a:extLst>
          </p:cNvPr>
          <p:cNvSpPr>
            <a:spLocks noGrp="1"/>
          </p:cNvSpPr>
          <p:nvPr>
            <p:ph sz="quarter" idx="10"/>
          </p:nvPr>
        </p:nvSpPr>
        <p:spPr>
          <a:xfrm>
            <a:off x="673100" y="368300"/>
            <a:ext cx="5133975" cy="1300163"/>
          </a:xfrm>
        </p:spPr>
        <p:txBody>
          <a:bodyPr/>
          <a:lstStyle/>
          <a:p>
            <a:pPr lvl="0"/>
            <a:endParaRPr lang="en-US"/>
          </a:p>
        </p:txBody>
      </p:sp>
      <p:sp>
        <p:nvSpPr>
          <p:cNvPr id="7" name="Content Placeholder 5">
            <a:extLst>
              <a:ext uri="{FF2B5EF4-FFF2-40B4-BE49-F238E27FC236}">
                <a16:creationId xmlns:a16="http://schemas.microsoft.com/office/drawing/2014/main" id="{41F7F278-49B3-44E1-A714-B2998EFF5793}"/>
              </a:ext>
            </a:extLst>
          </p:cNvPr>
          <p:cNvSpPr>
            <a:spLocks noGrp="1"/>
          </p:cNvSpPr>
          <p:nvPr>
            <p:ph sz="quarter" idx="11"/>
          </p:nvPr>
        </p:nvSpPr>
        <p:spPr>
          <a:xfrm>
            <a:off x="825500" y="520700"/>
            <a:ext cx="5133975" cy="1300163"/>
          </a:xfrm>
        </p:spPr>
        <p:txBody>
          <a:bodyPr/>
          <a:lstStyle/>
          <a:p>
            <a:pPr lvl="0"/>
            <a:endParaRPr lang="en-US"/>
          </a:p>
        </p:txBody>
      </p:sp>
      <p:sp>
        <p:nvSpPr>
          <p:cNvPr id="8" name="Content Placeholder 5">
            <a:extLst>
              <a:ext uri="{FF2B5EF4-FFF2-40B4-BE49-F238E27FC236}">
                <a16:creationId xmlns:a16="http://schemas.microsoft.com/office/drawing/2014/main" id="{B0309810-3DFC-4C64-AF9D-82C3684995EF}"/>
              </a:ext>
            </a:extLst>
          </p:cNvPr>
          <p:cNvSpPr>
            <a:spLocks noGrp="1"/>
          </p:cNvSpPr>
          <p:nvPr>
            <p:ph sz="quarter" idx="12"/>
          </p:nvPr>
        </p:nvSpPr>
        <p:spPr>
          <a:xfrm>
            <a:off x="977900" y="673100"/>
            <a:ext cx="5133975" cy="1300163"/>
          </a:xfrm>
        </p:spPr>
        <p:txBody>
          <a:bodyPr/>
          <a:lstStyle/>
          <a:p>
            <a:pPr lvl="0"/>
            <a:endParaRPr lang="en-US"/>
          </a:p>
        </p:txBody>
      </p:sp>
      <p:sp>
        <p:nvSpPr>
          <p:cNvPr id="5" name="Text Placeholder 4">
            <a:extLst>
              <a:ext uri="{FF2B5EF4-FFF2-40B4-BE49-F238E27FC236}">
                <a16:creationId xmlns:a16="http://schemas.microsoft.com/office/drawing/2014/main" id="{D8132789-1372-495F-8740-9D3DAE7B8CAB}"/>
              </a:ext>
            </a:extLst>
          </p:cNvPr>
          <p:cNvSpPr>
            <a:spLocks noGrp="1"/>
          </p:cNvSpPr>
          <p:nvPr>
            <p:ph type="body" sz="quarter" idx="13"/>
          </p:nvPr>
        </p:nvSpPr>
        <p:spPr>
          <a:xfrm>
            <a:off x="5473700" y="3694113"/>
            <a:ext cx="3573463" cy="1611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47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98DF-F855-4731-B100-C56448D7B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B27F12-23E6-48C6-AD7B-FFA17E9C70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F9D488-DAFA-4396-950C-1CA525A60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63F52-88E1-4522-B758-0D57F5B43089}"/>
              </a:ext>
            </a:extLst>
          </p:cNvPr>
          <p:cNvSpPr>
            <a:spLocks noGrp="1"/>
          </p:cNvSpPr>
          <p:nvPr>
            <p:ph type="dt" sz="half" idx="10"/>
          </p:nvPr>
        </p:nvSpPr>
        <p:spPr/>
        <p:txBody>
          <a:bodyPr/>
          <a:lstStyle/>
          <a:p>
            <a:fld id="{EED7B140-9E7A-4F75-A98D-CA592B54C8D1}" type="datetimeFigureOut">
              <a:rPr lang="en-US" smtClean="0"/>
              <a:t>6/3/2022</a:t>
            </a:fld>
            <a:endParaRPr lang="en-US"/>
          </a:p>
        </p:txBody>
      </p:sp>
      <p:sp>
        <p:nvSpPr>
          <p:cNvPr id="6" name="Footer Placeholder 5">
            <a:extLst>
              <a:ext uri="{FF2B5EF4-FFF2-40B4-BE49-F238E27FC236}">
                <a16:creationId xmlns:a16="http://schemas.microsoft.com/office/drawing/2014/main" id="{AF09AD92-E99B-4CF5-9552-0EDA70F580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B34C3-ACE5-4A9C-9DF7-DAC9CD75376E}"/>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14387718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5385-82E2-4CA8-9858-4A17645116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F21C24-8772-4B5D-B86E-CFFA69F9E8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4DE4AA-FBD0-485F-950C-76D91C2B9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4874B-FDEB-4675-96A9-F694D8CC4A79}"/>
              </a:ext>
            </a:extLst>
          </p:cNvPr>
          <p:cNvSpPr>
            <a:spLocks noGrp="1"/>
          </p:cNvSpPr>
          <p:nvPr>
            <p:ph type="dt" sz="half" idx="10"/>
          </p:nvPr>
        </p:nvSpPr>
        <p:spPr/>
        <p:txBody>
          <a:bodyPr/>
          <a:lstStyle/>
          <a:p>
            <a:fld id="{EED7B140-9E7A-4F75-A98D-CA592B54C8D1}" type="datetimeFigureOut">
              <a:rPr lang="en-US" smtClean="0"/>
              <a:t>6/3/2022</a:t>
            </a:fld>
            <a:endParaRPr lang="en-US"/>
          </a:p>
        </p:txBody>
      </p:sp>
      <p:sp>
        <p:nvSpPr>
          <p:cNvPr id="6" name="Footer Placeholder 5">
            <a:extLst>
              <a:ext uri="{FF2B5EF4-FFF2-40B4-BE49-F238E27FC236}">
                <a16:creationId xmlns:a16="http://schemas.microsoft.com/office/drawing/2014/main" id="{B15CEED3-5A74-45E0-A60B-9ABBD0926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9E8816-B16C-4306-AA6A-FB8BA8244602}"/>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11821782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EB4C-A547-4319-879F-A9405A1D5A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EF98D-B2B8-4CE2-B69D-E6081B93FD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FF36E-D416-4D23-AFDD-423169BCEA4F}"/>
              </a:ext>
            </a:extLst>
          </p:cNvPr>
          <p:cNvSpPr>
            <a:spLocks noGrp="1"/>
          </p:cNvSpPr>
          <p:nvPr>
            <p:ph type="dt" sz="half" idx="10"/>
          </p:nvPr>
        </p:nvSpPr>
        <p:spPr/>
        <p:txBody>
          <a:bodyPr/>
          <a:lstStyle/>
          <a:p>
            <a:fld id="{EED7B140-9E7A-4F75-A98D-CA592B54C8D1}" type="datetimeFigureOut">
              <a:rPr lang="en-US" smtClean="0"/>
              <a:t>6/3/2022</a:t>
            </a:fld>
            <a:endParaRPr lang="en-US"/>
          </a:p>
        </p:txBody>
      </p:sp>
      <p:sp>
        <p:nvSpPr>
          <p:cNvPr id="5" name="Footer Placeholder 4">
            <a:extLst>
              <a:ext uri="{FF2B5EF4-FFF2-40B4-BE49-F238E27FC236}">
                <a16:creationId xmlns:a16="http://schemas.microsoft.com/office/drawing/2014/main" id="{695A0C1A-4679-4025-B630-2028A4CC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3249B-198B-4F03-8F3E-29CF37C17BC7}"/>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164177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8661C5">
                <a:alpha val="31796"/>
              </a:srgbClr>
            </a:gs>
            <a:gs pos="75000">
              <a:srgbClr val="8661C5">
                <a:alpha val="0"/>
              </a:srgbClr>
            </a:gs>
          </a:gsLst>
          <a:lin ang="2700000" scaled="1"/>
        </a:gradFill>
        <a:effectLst/>
      </p:bgPr>
    </p:bg>
    <p:spTree>
      <p:nvGrpSpPr>
        <p:cNvPr id="1" name=""/>
        <p:cNvGrpSpPr/>
        <p:nvPr/>
      </p:nvGrpSpPr>
      <p:grpSpPr>
        <a:xfrm>
          <a:off x="0" y="0"/>
          <a:ext cx="0" cy="0"/>
          <a:chOff x="0" y="0"/>
          <a:chExt cx="0" cy="0"/>
        </a:xfrm>
      </p:grpSpPr>
      <p:sp>
        <p:nvSpPr>
          <p:cNvPr id="14" name="Text Placeholder 12">
            <a:extLst>
              <a:ext uri="{FF2B5EF4-FFF2-40B4-BE49-F238E27FC236}">
                <a16:creationId xmlns:a16="http://schemas.microsoft.com/office/drawing/2014/main" id="{2A4B200C-C0D6-4ED8-ED7E-B30BB9AA8C10}"/>
              </a:ext>
            </a:extLst>
          </p:cNvPr>
          <p:cNvSpPr>
            <a:spLocks noGrp="1"/>
          </p:cNvSpPr>
          <p:nvPr>
            <p:ph type="body" sz="quarter" idx="13" hasCustomPrompt="1"/>
          </p:nvPr>
        </p:nvSpPr>
        <p:spPr>
          <a:xfrm>
            <a:off x="540000"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01</a:t>
            </a:r>
          </a:p>
          <a:p>
            <a:pPr lvl="0"/>
            <a:r>
              <a:rPr lang="en-GB"/>
              <a:t>02</a:t>
            </a:r>
          </a:p>
          <a:p>
            <a:pPr lvl="0"/>
            <a:r>
              <a:rPr lang="en-GB"/>
              <a:t>03</a:t>
            </a:r>
          </a:p>
          <a:p>
            <a:pPr lvl="0"/>
            <a:r>
              <a:rPr lang="en-GB"/>
              <a:t>04</a:t>
            </a:r>
          </a:p>
          <a:p>
            <a:pPr lvl="0"/>
            <a:endParaRPr lang="en-GB"/>
          </a:p>
        </p:txBody>
      </p:sp>
      <p:sp>
        <p:nvSpPr>
          <p:cNvPr id="15" name="Text Placeholder 12">
            <a:extLst>
              <a:ext uri="{FF2B5EF4-FFF2-40B4-BE49-F238E27FC236}">
                <a16:creationId xmlns:a16="http://schemas.microsoft.com/office/drawing/2014/main" id="{D3C4E62D-DCAE-8D84-BCE3-66C9E3C90CA8}"/>
              </a:ext>
            </a:extLst>
          </p:cNvPr>
          <p:cNvSpPr>
            <a:spLocks noGrp="1"/>
          </p:cNvSpPr>
          <p:nvPr>
            <p:ph type="body" sz="quarter" idx="14" hasCustomPrompt="1"/>
          </p:nvPr>
        </p:nvSpPr>
        <p:spPr>
          <a:xfrm>
            <a:off x="1291772"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1</a:t>
            </a:r>
          </a:p>
          <a:p>
            <a:pPr lvl="0"/>
            <a:r>
              <a:rPr lang="en-GB"/>
              <a:t>Agenda Item 2</a:t>
            </a:r>
          </a:p>
          <a:p>
            <a:pPr lvl="0"/>
            <a:r>
              <a:rPr lang="en-GB"/>
              <a:t>Agenda Item 3</a:t>
            </a:r>
          </a:p>
          <a:p>
            <a:pPr lvl="0"/>
            <a:r>
              <a:rPr lang="en-GB"/>
              <a:t>Agenda Item 4</a:t>
            </a:r>
          </a:p>
          <a:p>
            <a:pPr lvl="0"/>
            <a:endParaRPr lang="en-US"/>
          </a:p>
        </p:txBody>
      </p:sp>
      <p:sp>
        <p:nvSpPr>
          <p:cNvPr id="20" name="Text Placeholder 12">
            <a:extLst>
              <a:ext uri="{FF2B5EF4-FFF2-40B4-BE49-F238E27FC236}">
                <a16:creationId xmlns:a16="http://schemas.microsoft.com/office/drawing/2014/main" id="{55FE7299-8172-B171-7798-7EE31DDB91B0}"/>
              </a:ext>
            </a:extLst>
          </p:cNvPr>
          <p:cNvSpPr>
            <a:spLocks noGrp="1"/>
          </p:cNvSpPr>
          <p:nvPr>
            <p:ph type="body" sz="quarter" idx="15" hasCustomPrompt="1"/>
          </p:nvPr>
        </p:nvSpPr>
        <p:spPr>
          <a:xfrm>
            <a:off x="5238713" y="1908901"/>
            <a:ext cx="751771" cy="3151376"/>
          </a:xfrm>
        </p:spPr>
        <p:txBody>
          <a:bodyPr wrap="square">
            <a:spAutoFit/>
          </a:bodyPr>
          <a:lstStyle>
            <a:lvl1pPr>
              <a:lnSpc>
                <a:spcPct val="150000"/>
              </a:lnSpc>
              <a:defRPr b="1" i="0">
                <a:solidFill>
                  <a:schemeClr val="tx1"/>
                </a:solidFill>
                <a:latin typeface="Segoe UI Semibold" panose="020B0502040204020203" pitchFamily="34" charset="0"/>
                <a:cs typeface="Segoe UI Semibold"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05</a:t>
            </a:r>
          </a:p>
          <a:p>
            <a:pPr lvl="0"/>
            <a:r>
              <a:rPr lang="en-GB"/>
              <a:t>06</a:t>
            </a:r>
          </a:p>
          <a:p>
            <a:pPr lvl="0"/>
            <a:r>
              <a:rPr lang="en-GB"/>
              <a:t>07</a:t>
            </a:r>
          </a:p>
          <a:p>
            <a:pPr lvl="0"/>
            <a:r>
              <a:rPr lang="en-GB"/>
              <a:t>08</a:t>
            </a:r>
          </a:p>
          <a:p>
            <a:pPr lvl="0"/>
            <a:endParaRPr lang="en-GB"/>
          </a:p>
        </p:txBody>
      </p:sp>
      <p:sp>
        <p:nvSpPr>
          <p:cNvPr id="21" name="Text Placeholder 12">
            <a:extLst>
              <a:ext uri="{FF2B5EF4-FFF2-40B4-BE49-F238E27FC236}">
                <a16:creationId xmlns:a16="http://schemas.microsoft.com/office/drawing/2014/main" id="{1952F4DC-F233-D337-86D7-428141136ED1}"/>
              </a:ext>
            </a:extLst>
          </p:cNvPr>
          <p:cNvSpPr>
            <a:spLocks noGrp="1"/>
          </p:cNvSpPr>
          <p:nvPr>
            <p:ph type="body" sz="quarter" idx="16" hasCustomPrompt="1"/>
          </p:nvPr>
        </p:nvSpPr>
        <p:spPr>
          <a:xfrm>
            <a:off x="5990485" y="1908900"/>
            <a:ext cx="3946941" cy="3151376"/>
          </a:xfrm>
        </p:spPr>
        <p:txBody>
          <a:bodyPr wrap="square">
            <a:spAutoFit/>
          </a:bodyPr>
          <a:lstStyle>
            <a:lvl1pPr>
              <a:lnSpc>
                <a:spcPct val="150000"/>
              </a:lnSpc>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GB"/>
              <a:t>Agenda Item 5</a:t>
            </a:r>
          </a:p>
          <a:p>
            <a:pPr lvl="0"/>
            <a:r>
              <a:rPr lang="en-GB"/>
              <a:t>Agenda Item 6</a:t>
            </a:r>
          </a:p>
          <a:p>
            <a:pPr lvl="0"/>
            <a:r>
              <a:rPr lang="en-GB"/>
              <a:t>Agenda Item 7</a:t>
            </a:r>
          </a:p>
          <a:p>
            <a:pPr lvl="0"/>
            <a:r>
              <a:rPr lang="en-GB"/>
              <a:t>Agenda Item 8</a:t>
            </a:r>
          </a:p>
          <a:p>
            <a:pPr lvl="0"/>
            <a:endParaRPr lang="en-US"/>
          </a:p>
        </p:txBody>
      </p:sp>
      <p:sp>
        <p:nvSpPr>
          <p:cNvPr id="22" name="Text Placeholder 17">
            <a:extLst>
              <a:ext uri="{FF2B5EF4-FFF2-40B4-BE49-F238E27FC236}">
                <a16:creationId xmlns:a16="http://schemas.microsoft.com/office/drawing/2014/main" id="{071B5F1B-6DC4-393E-9146-0479823AC0AD}"/>
              </a:ext>
            </a:extLst>
          </p:cNvPr>
          <p:cNvSpPr>
            <a:spLocks noGrp="1"/>
          </p:cNvSpPr>
          <p:nvPr>
            <p:ph type="body" sz="quarter" idx="17" hasCustomPrompt="1"/>
          </p:nvPr>
        </p:nvSpPr>
        <p:spPr>
          <a:xfrm>
            <a:off x="539998" y="1238906"/>
            <a:ext cx="11119175" cy="276999"/>
          </a:xfrm>
        </p:spPr>
        <p:txBody>
          <a:bodyPr/>
          <a:lstStyle>
            <a:lvl1pPr>
              <a:defRPr sz="1800" b="1" i="0" cap="all" spc="200" baseline="0">
                <a:solidFill>
                  <a:schemeClr val="accent2"/>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1" name="Title 1">
            <a:extLst>
              <a:ext uri="{FF2B5EF4-FFF2-40B4-BE49-F238E27FC236}">
                <a16:creationId xmlns:a16="http://schemas.microsoft.com/office/drawing/2014/main" id="{26942D8E-2548-51FD-64F7-B34364FE0D0E}"/>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agenda </a:t>
            </a:r>
          </a:p>
        </p:txBody>
      </p:sp>
      <p:pic>
        <p:nvPicPr>
          <p:cNvPr id="12" name="Picture 11">
            <a:extLst>
              <a:ext uri="{FF2B5EF4-FFF2-40B4-BE49-F238E27FC236}">
                <a16:creationId xmlns:a16="http://schemas.microsoft.com/office/drawing/2014/main" id="{D38513AB-D15F-94FE-D264-1869EEE9A7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3406"/>
          <a:stretch/>
        </p:blipFill>
        <p:spPr>
          <a:xfrm flipH="1">
            <a:off x="5537200" y="1384300"/>
            <a:ext cx="6654800" cy="5473700"/>
          </a:xfrm>
          <a:prstGeom prst="rect">
            <a:avLst/>
          </a:prstGeom>
        </p:spPr>
      </p:pic>
    </p:spTree>
    <p:extLst>
      <p:ext uri="{BB962C8B-B14F-4D97-AF65-F5344CB8AC3E}">
        <p14:creationId xmlns:p14="http://schemas.microsoft.com/office/powerpoint/2010/main" val="29603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FB540D-A10D-4AB2-8452-3DB21015C9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A4F10A-66D2-4397-9F40-0DB7628BAF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9C6F0-8AC6-449A-B8B0-47E13F5FDF71}"/>
              </a:ext>
            </a:extLst>
          </p:cNvPr>
          <p:cNvSpPr>
            <a:spLocks noGrp="1"/>
          </p:cNvSpPr>
          <p:nvPr>
            <p:ph type="dt" sz="half" idx="10"/>
          </p:nvPr>
        </p:nvSpPr>
        <p:spPr/>
        <p:txBody>
          <a:bodyPr/>
          <a:lstStyle/>
          <a:p>
            <a:fld id="{EED7B140-9E7A-4F75-A98D-CA592B54C8D1}" type="datetimeFigureOut">
              <a:rPr lang="en-US" smtClean="0"/>
              <a:t>6/3/2022</a:t>
            </a:fld>
            <a:endParaRPr lang="en-US"/>
          </a:p>
        </p:txBody>
      </p:sp>
      <p:sp>
        <p:nvSpPr>
          <p:cNvPr id="5" name="Footer Placeholder 4">
            <a:extLst>
              <a:ext uri="{FF2B5EF4-FFF2-40B4-BE49-F238E27FC236}">
                <a16:creationId xmlns:a16="http://schemas.microsoft.com/office/drawing/2014/main" id="{D2F4D02D-2BCC-4CC9-A878-AF7F6FDA6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EB6D1-4706-4A54-A74B-8ED75B403E63}"/>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7026973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CDB1-7EC3-40FD-96F8-C0730DF36E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CFDCC-867A-4FC3-AFB4-86A135A90274}"/>
              </a:ext>
            </a:extLst>
          </p:cNvPr>
          <p:cNvSpPr>
            <a:spLocks noGrp="1"/>
          </p:cNvSpPr>
          <p:nvPr>
            <p:ph sz="quarter" idx="10"/>
          </p:nvPr>
        </p:nvSpPr>
        <p:spPr>
          <a:xfrm>
            <a:off x="3191703" y="3829188"/>
            <a:ext cx="4892675" cy="1235075"/>
          </a:xfrm>
        </p:spPr>
        <p:txBody>
          <a:bodyPr/>
          <a:lstStyle/>
          <a:p>
            <a:pPr lvl="0"/>
            <a:endParaRPr lang="en-US"/>
          </a:p>
        </p:txBody>
      </p:sp>
      <p:sp>
        <p:nvSpPr>
          <p:cNvPr id="4" name="Content Placeholder 2">
            <a:extLst>
              <a:ext uri="{FF2B5EF4-FFF2-40B4-BE49-F238E27FC236}">
                <a16:creationId xmlns:a16="http://schemas.microsoft.com/office/drawing/2014/main" id="{37530467-ED84-4D17-95AD-E360D8038040}"/>
              </a:ext>
            </a:extLst>
          </p:cNvPr>
          <p:cNvSpPr>
            <a:spLocks noGrp="1"/>
          </p:cNvSpPr>
          <p:nvPr>
            <p:ph sz="quarter" idx="11"/>
          </p:nvPr>
        </p:nvSpPr>
        <p:spPr>
          <a:xfrm>
            <a:off x="3344103" y="3981588"/>
            <a:ext cx="4892675" cy="1235075"/>
          </a:xfrm>
        </p:spPr>
        <p:txBody>
          <a:bodyPr/>
          <a:lstStyle/>
          <a:p>
            <a:pPr lvl="0"/>
            <a:endParaRPr lang="en-US"/>
          </a:p>
        </p:txBody>
      </p:sp>
      <p:sp>
        <p:nvSpPr>
          <p:cNvPr id="6" name="Rectangle 5">
            <a:extLst>
              <a:ext uri="{FF2B5EF4-FFF2-40B4-BE49-F238E27FC236}">
                <a16:creationId xmlns:a16="http://schemas.microsoft.com/office/drawing/2014/main" id="{CEFC6F2D-41E0-4F8D-A537-3D10B7EBD74B}"/>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42415970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A775CB9-7066-485F-A481-8F4E375E39E2}"/>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6057867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D44D4-7E1E-48A7-80EF-1D4BB033808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B1B07AA-142E-44FF-9FAF-01AC3B303387}"/>
              </a:ext>
            </a:extLst>
          </p:cNvPr>
          <p:cNvSpPr>
            <a:spLocks noGrp="1"/>
          </p:cNvSpPr>
          <p:nvPr>
            <p:ph sz="quarter" idx="10"/>
          </p:nvPr>
        </p:nvSpPr>
        <p:spPr>
          <a:xfrm>
            <a:off x="930275" y="368300"/>
            <a:ext cx="4876800" cy="144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D81FD9A6-102C-47DB-A7D8-C447FB9C4120}"/>
              </a:ext>
            </a:extLst>
          </p:cNvPr>
          <p:cNvSpPr>
            <a:spLocks noGrp="1"/>
          </p:cNvSpPr>
          <p:nvPr>
            <p:ph sz="quarter" idx="11"/>
          </p:nvPr>
        </p:nvSpPr>
        <p:spPr>
          <a:xfrm>
            <a:off x="1082675" y="520700"/>
            <a:ext cx="4876800" cy="144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F006CC30-6167-4C56-88A5-55A5CF6DE35E}"/>
              </a:ext>
            </a:extLst>
          </p:cNvPr>
          <p:cNvSpPr>
            <a:spLocks noGrp="1"/>
          </p:cNvSpPr>
          <p:nvPr>
            <p:ph sz="quarter" idx="12"/>
          </p:nvPr>
        </p:nvSpPr>
        <p:spPr>
          <a:xfrm>
            <a:off x="1235075" y="673100"/>
            <a:ext cx="4876800" cy="144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F0E01B12-1009-466A-89A8-472694905ED3}"/>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2290239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8088-74C3-4DFB-89C5-6093FAF24CD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281D3EC-7942-4556-A4AA-16B5177A9FAD}"/>
              </a:ext>
            </a:extLst>
          </p:cNvPr>
          <p:cNvSpPr>
            <a:spLocks noGrp="1"/>
          </p:cNvSpPr>
          <p:nvPr>
            <p:ph sz="quarter" idx="10"/>
          </p:nvPr>
        </p:nvSpPr>
        <p:spPr>
          <a:xfrm>
            <a:off x="1892300" y="995363"/>
            <a:ext cx="4027488" cy="914400"/>
          </a:xfrm>
        </p:spPr>
        <p:txBody>
          <a:bodyPr/>
          <a:lstStyle/>
          <a:p>
            <a:pPr lvl="0"/>
            <a:endParaRPr lang="en-US"/>
          </a:p>
        </p:txBody>
      </p:sp>
      <p:sp>
        <p:nvSpPr>
          <p:cNvPr id="7" name="Content Placeholder 3">
            <a:extLst>
              <a:ext uri="{FF2B5EF4-FFF2-40B4-BE49-F238E27FC236}">
                <a16:creationId xmlns:a16="http://schemas.microsoft.com/office/drawing/2014/main" id="{D2BA1906-7A01-4C64-9330-8837504C0A08}"/>
              </a:ext>
            </a:extLst>
          </p:cNvPr>
          <p:cNvSpPr>
            <a:spLocks noGrp="1"/>
          </p:cNvSpPr>
          <p:nvPr>
            <p:ph sz="quarter" idx="11"/>
          </p:nvPr>
        </p:nvSpPr>
        <p:spPr>
          <a:xfrm>
            <a:off x="2044700" y="1147763"/>
            <a:ext cx="4027488" cy="914400"/>
          </a:xfrm>
        </p:spPr>
        <p:txBody>
          <a:bodyPr/>
          <a:lstStyle/>
          <a:p>
            <a:pPr lvl="0"/>
            <a:endParaRPr lang="en-US"/>
          </a:p>
        </p:txBody>
      </p:sp>
      <p:sp>
        <p:nvSpPr>
          <p:cNvPr id="8" name="Content Placeholder 3">
            <a:extLst>
              <a:ext uri="{FF2B5EF4-FFF2-40B4-BE49-F238E27FC236}">
                <a16:creationId xmlns:a16="http://schemas.microsoft.com/office/drawing/2014/main" id="{95A8161F-D97D-41AF-86E5-ADED26BACA71}"/>
              </a:ext>
            </a:extLst>
          </p:cNvPr>
          <p:cNvSpPr>
            <a:spLocks noGrp="1"/>
          </p:cNvSpPr>
          <p:nvPr>
            <p:ph sz="quarter" idx="12"/>
          </p:nvPr>
        </p:nvSpPr>
        <p:spPr>
          <a:xfrm>
            <a:off x="2197100" y="1300163"/>
            <a:ext cx="4027488" cy="914400"/>
          </a:xfrm>
        </p:spPr>
        <p:txBody>
          <a:bodyPr/>
          <a:lstStyle/>
          <a:p>
            <a:pPr lvl="0"/>
            <a:endParaRPr lang="en-US"/>
          </a:p>
        </p:txBody>
      </p:sp>
      <p:sp>
        <p:nvSpPr>
          <p:cNvPr id="10" name="Rectangle 9">
            <a:extLst>
              <a:ext uri="{FF2B5EF4-FFF2-40B4-BE49-F238E27FC236}">
                <a16:creationId xmlns:a16="http://schemas.microsoft.com/office/drawing/2014/main" id="{0C57D17A-2C67-42F1-B4FF-7AD2E5D13631}"/>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525447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F16-EEA5-4A14-8B71-B70A0ED91EB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C0BEBC0-B27C-49DB-819D-A694FCAAFF3B}"/>
              </a:ext>
            </a:extLst>
          </p:cNvPr>
          <p:cNvSpPr>
            <a:spLocks noGrp="1"/>
          </p:cNvSpPr>
          <p:nvPr>
            <p:ph sz="quarter" idx="10"/>
          </p:nvPr>
        </p:nvSpPr>
        <p:spPr>
          <a:xfrm>
            <a:off x="1090613" y="706438"/>
            <a:ext cx="5246687" cy="1539875"/>
          </a:xfrm>
        </p:spPr>
        <p:txBody>
          <a:bodyPr/>
          <a:lstStyle/>
          <a:p>
            <a:pPr lvl="0"/>
            <a:endParaRPr lang="en-US"/>
          </a:p>
        </p:txBody>
      </p:sp>
      <p:sp>
        <p:nvSpPr>
          <p:cNvPr id="7" name="Content Placeholder 3">
            <a:extLst>
              <a:ext uri="{FF2B5EF4-FFF2-40B4-BE49-F238E27FC236}">
                <a16:creationId xmlns:a16="http://schemas.microsoft.com/office/drawing/2014/main" id="{F36D2B5C-3371-4F72-A479-C3F168D3A90A}"/>
              </a:ext>
            </a:extLst>
          </p:cNvPr>
          <p:cNvSpPr>
            <a:spLocks noGrp="1"/>
          </p:cNvSpPr>
          <p:nvPr>
            <p:ph sz="quarter" idx="11"/>
          </p:nvPr>
        </p:nvSpPr>
        <p:spPr>
          <a:xfrm>
            <a:off x="1243013" y="858838"/>
            <a:ext cx="5246687" cy="1539875"/>
          </a:xfrm>
        </p:spPr>
        <p:txBody>
          <a:bodyPr/>
          <a:lstStyle/>
          <a:p>
            <a:pPr lvl="0"/>
            <a:endParaRPr lang="en-US"/>
          </a:p>
        </p:txBody>
      </p:sp>
      <p:sp>
        <p:nvSpPr>
          <p:cNvPr id="8" name="Content Placeholder 3">
            <a:extLst>
              <a:ext uri="{FF2B5EF4-FFF2-40B4-BE49-F238E27FC236}">
                <a16:creationId xmlns:a16="http://schemas.microsoft.com/office/drawing/2014/main" id="{57F6E0A9-626C-4C88-95ED-8A890328830C}"/>
              </a:ext>
            </a:extLst>
          </p:cNvPr>
          <p:cNvSpPr>
            <a:spLocks noGrp="1"/>
          </p:cNvSpPr>
          <p:nvPr>
            <p:ph sz="quarter" idx="12"/>
          </p:nvPr>
        </p:nvSpPr>
        <p:spPr>
          <a:xfrm>
            <a:off x="1395413" y="1011238"/>
            <a:ext cx="5246687" cy="1539875"/>
          </a:xfrm>
        </p:spPr>
        <p:txBody>
          <a:bodyPr/>
          <a:lstStyle/>
          <a:p>
            <a:pPr lvl="0"/>
            <a:endParaRPr lang="en-US"/>
          </a:p>
        </p:txBody>
      </p:sp>
      <p:sp>
        <p:nvSpPr>
          <p:cNvPr id="10" name="Rectangle 9">
            <a:extLst>
              <a:ext uri="{FF2B5EF4-FFF2-40B4-BE49-F238E27FC236}">
                <a16:creationId xmlns:a16="http://schemas.microsoft.com/office/drawing/2014/main" id="{35E05487-1D42-4C79-9CF2-EAEA99847C46}"/>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5971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920E-28AF-4156-B8DC-E9D60934327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D783664-FEEC-4CC3-AB53-E6EAEDA22372}"/>
              </a:ext>
            </a:extLst>
          </p:cNvPr>
          <p:cNvSpPr>
            <a:spLocks noGrp="1"/>
          </p:cNvSpPr>
          <p:nvPr>
            <p:ph sz="quarter" idx="10"/>
          </p:nvPr>
        </p:nvSpPr>
        <p:spPr>
          <a:xfrm>
            <a:off x="6705099" y="705017"/>
            <a:ext cx="5133975" cy="1187450"/>
          </a:xfrm>
        </p:spPr>
        <p:txBody>
          <a:bodyPr/>
          <a:lstStyle/>
          <a:p>
            <a:pPr lvl="0"/>
            <a:endParaRPr lang="en-US"/>
          </a:p>
        </p:txBody>
      </p:sp>
      <p:sp>
        <p:nvSpPr>
          <p:cNvPr id="8" name="Content Placeholder 3">
            <a:extLst>
              <a:ext uri="{FF2B5EF4-FFF2-40B4-BE49-F238E27FC236}">
                <a16:creationId xmlns:a16="http://schemas.microsoft.com/office/drawing/2014/main" id="{EA7A869F-8A08-4889-AA92-418785DDA66D}"/>
              </a:ext>
            </a:extLst>
          </p:cNvPr>
          <p:cNvSpPr>
            <a:spLocks noGrp="1"/>
          </p:cNvSpPr>
          <p:nvPr>
            <p:ph sz="quarter" idx="11"/>
          </p:nvPr>
        </p:nvSpPr>
        <p:spPr>
          <a:xfrm>
            <a:off x="1258804" y="3408780"/>
            <a:ext cx="5133975" cy="1187450"/>
          </a:xfrm>
        </p:spPr>
        <p:txBody>
          <a:bodyPr/>
          <a:lstStyle/>
          <a:p>
            <a:pPr lvl="0"/>
            <a:endParaRPr lang="en-US"/>
          </a:p>
        </p:txBody>
      </p:sp>
      <p:sp>
        <p:nvSpPr>
          <p:cNvPr id="9" name="Content Placeholder 3">
            <a:extLst>
              <a:ext uri="{FF2B5EF4-FFF2-40B4-BE49-F238E27FC236}">
                <a16:creationId xmlns:a16="http://schemas.microsoft.com/office/drawing/2014/main" id="{EEC3FD79-BF37-4233-A99D-919F260D40E1}"/>
              </a:ext>
            </a:extLst>
          </p:cNvPr>
          <p:cNvSpPr>
            <a:spLocks noGrp="1"/>
          </p:cNvSpPr>
          <p:nvPr>
            <p:ph sz="quarter" idx="12"/>
          </p:nvPr>
        </p:nvSpPr>
        <p:spPr>
          <a:xfrm>
            <a:off x="5566110" y="2678697"/>
            <a:ext cx="5133975" cy="1187450"/>
          </a:xfrm>
        </p:spPr>
        <p:txBody>
          <a:bodyPr/>
          <a:lstStyle/>
          <a:p>
            <a:pPr lvl="0"/>
            <a:endParaRPr lang="en-US"/>
          </a:p>
        </p:txBody>
      </p:sp>
      <p:sp>
        <p:nvSpPr>
          <p:cNvPr id="11" name="Rectangle 10">
            <a:extLst>
              <a:ext uri="{FF2B5EF4-FFF2-40B4-BE49-F238E27FC236}">
                <a16:creationId xmlns:a16="http://schemas.microsoft.com/office/drawing/2014/main" id="{A04B9706-A5CF-489C-8DC9-C0989D6180B6}"/>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88222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CAD3-FDA7-4A84-8A10-F27A81ADA0B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E7C4D58-67A8-48F4-978C-C3D3E552ADE6}"/>
              </a:ext>
            </a:extLst>
          </p:cNvPr>
          <p:cNvSpPr>
            <a:spLocks noGrp="1"/>
          </p:cNvSpPr>
          <p:nvPr>
            <p:ph sz="quarter" idx="10"/>
          </p:nvPr>
        </p:nvSpPr>
        <p:spPr>
          <a:xfrm>
            <a:off x="754063" y="496888"/>
            <a:ext cx="2887662" cy="1250950"/>
          </a:xfrm>
        </p:spPr>
        <p:txBody>
          <a:bodyPr/>
          <a:lstStyle/>
          <a:p>
            <a:pPr lvl="0"/>
            <a:endParaRPr lang="en-US"/>
          </a:p>
        </p:txBody>
      </p:sp>
      <p:sp>
        <p:nvSpPr>
          <p:cNvPr id="7" name="Content Placeholder 3">
            <a:extLst>
              <a:ext uri="{FF2B5EF4-FFF2-40B4-BE49-F238E27FC236}">
                <a16:creationId xmlns:a16="http://schemas.microsoft.com/office/drawing/2014/main" id="{CFD55799-B23C-49AC-9615-0B2251C9D9C4}"/>
              </a:ext>
            </a:extLst>
          </p:cNvPr>
          <p:cNvSpPr>
            <a:spLocks noGrp="1"/>
          </p:cNvSpPr>
          <p:nvPr>
            <p:ph sz="quarter" idx="11"/>
          </p:nvPr>
        </p:nvSpPr>
        <p:spPr>
          <a:xfrm>
            <a:off x="906463" y="649288"/>
            <a:ext cx="2887662" cy="1250950"/>
          </a:xfrm>
        </p:spPr>
        <p:txBody>
          <a:bodyPr/>
          <a:lstStyle/>
          <a:p>
            <a:pPr lvl="0"/>
            <a:endParaRPr lang="en-US"/>
          </a:p>
        </p:txBody>
      </p:sp>
      <p:sp>
        <p:nvSpPr>
          <p:cNvPr id="8" name="Content Placeholder 3">
            <a:extLst>
              <a:ext uri="{FF2B5EF4-FFF2-40B4-BE49-F238E27FC236}">
                <a16:creationId xmlns:a16="http://schemas.microsoft.com/office/drawing/2014/main" id="{B5FD61BF-C0BD-4665-9E38-EE19881AAA54}"/>
              </a:ext>
            </a:extLst>
          </p:cNvPr>
          <p:cNvSpPr>
            <a:spLocks noGrp="1"/>
          </p:cNvSpPr>
          <p:nvPr>
            <p:ph sz="quarter" idx="12"/>
          </p:nvPr>
        </p:nvSpPr>
        <p:spPr>
          <a:xfrm>
            <a:off x="1058863" y="801688"/>
            <a:ext cx="2887662" cy="1250950"/>
          </a:xfrm>
        </p:spPr>
        <p:txBody>
          <a:bodyPr/>
          <a:lstStyle/>
          <a:p>
            <a:pPr lvl="0"/>
            <a:endParaRPr lang="en-US"/>
          </a:p>
        </p:txBody>
      </p:sp>
      <p:sp>
        <p:nvSpPr>
          <p:cNvPr id="10" name="Rectangle 9">
            <a:extLst>
              <a:ext uri="{FF2B5EF4-FFF2-40B4-BE49-F238E27FC236}">
                <a16:creationId xmlns:a16="http://schemas.microsoft.com/office/drawing/2014/main" id="{C7F4EF6C-BD00-4D7E-9F83-D8BBD32BC933}"/>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371631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6D6F-0F44-4DE0-A001-724C094C694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BA156F-15DB-4A4A-9EF3-50D586E72214}"/>
              </a:ext>
            </a:extLst>
          </p:cNvPr>
          <p:cNvSpPr>
            <a:spLocks noGrp="1"/>
          </p:cNvSpPr>
          <p:nvPr>
            <p:ph sz="quarter" idx="10"/>
          </p:nvPr>
        </p:nvSpPr>
        <p:spPr>
          <a:xfrm>
            <a:off x="1090613" y="785813"/>
            <a:ext cx="5118100" cy="1300162"/>
          </a:xfrm>
        </p:spPr>
        <p:txBody>
          <a:bodyPr/>
          <a:lstStyle/>
          <a:p>
            <a:pPr lvl="0"/>
            <a:endParaRPr lang="en-US"/>
          </a:p>
        </p:txBody>
      </p:sp>
      <p:sp>
        <p:nvSpPr>
          <p:cNvPr id="7" name="Content Placeholder 3">
            <a:extLst>
              <a:ext uri="{FF2B5EF4-FFF2-40B4-BE49-F238E27FC236}">
                <a16:creationId xmlns:a16="http://schemas.microsoft.com/office/drawing/2014/main" id="{BFC37135-E04A-491C-8D2F-C3B26A7A4691}"/>
              </a:ext>
            </a:extLst>
          </p:cNvPr>
          <p:cNvSpPr>
            <a:spLocks noGrp="1"/>
          </p:cNvSpPr>
          <p:nvPr>
            <p:ph sz="quarter" idx="11"/>
          </p:nvPr>
        </p:nvSpPr>
        <p:spPr>
          <a:xfrm>
            <a:off x="1243013" y="938213"/>
            <a:ext cx="5118100" cy="1300162"/>
          </a:xfrm>
        </p:spPr>
        <p:txBody>
          <a:bodyPr/>
          <a:lstStyle/>
          <a:p>
            <a:pPr lvl="0"/>
            <a:endParaRPr lang="en-US"/>
          </a:p>
        </p:txBody>
      </p:sp>
      <p:sp>
        <p:nvSpPr>
          <p:cNvPr id="8" name="Content Placeholder 7">
            <a:extLst>
              <a:ext uri="{FF2B5EF4-FFF2-40B4-BE49-F238E27FC236}">
                <a16:creationId xmlns:a16="http://schemas.microsoft.com/office/drawing/2014/main" id="{11CF28D1-6E8D-4D64-9CE6-ADCF4C8B8572}"/>
              </a:ext>
            </a:extLst>
          </p:cNvPr>
          <p:cNvSpPr>
            <a:spLocks noGrp="1"/>
          </p:cNvSpPr>
          <p:nvPr>
            <p:ph sz="quarter" idx="12"/>
          </p:nvPr>
        </p:nvSpPr>
        <p:spPr>
          <a:xfrm>
            <a:off x="866775" y="3095625"/>
            <a:ext cx="5118100" cy="1524000"/>
          </a:xfrm>
        </p:spPr>
        <p:txBody>
          <a:bodyPr/>
          <a:lstStyle>
            <a:lvl1pPr marL="0" indent="0">
              <a:buNone/>
              <a:defRPr/>
            </a:lvl1pPr>
          </a:lstStyle>
          <a:p>
            <a:pPr lvl="0"/>
            <a:endParaRPr lang="en-US"/>
          </a:p>
        </p:txBody>
      </p:sp>
      <p:sp>
        <p:nvSpPr>
          <p:cNvPr id="10" name="Content Placeholder 9">
            <a:extLst>
              <a:ext uri="{FF2B5EF4-FFF2-40B4-BE49-F238E27FC236}">
                <a16:creationId xmlns:a16="http://schemas.microsoft.com/office/drawing/2014/main" id="{73387309-7103-4999-B03A-9664D66A2B84}"/>
              </a:ext>
            </a:extLst>
          </p:cNvPr>
          <p:cNvSpPr>
            <a:spLocks noGrp="1"/>
          </p:cNvSpPr>
          <p:nvPr>
            <p:ph sz="quarter" idx="13"/>
          </p:nvPr>
        </p:nvSpPr>
        <p:spPr>
          <a:xfrm>
            <a:off x="5316538" y="2317750"/>
            <a:ext cx="1435100" cy="777875"/>
          </a:xfrm>
        </p:spPr>
        <p:txBody>
          <a:bodyPr/>
          <a:lstStyle/>
          <a:p>
            <a:pPr lvl="0"/>
            <a:endParaRPr lang="en-US"/>
          </a:p>
        </p:txBody>
      </p:sp>
      <p:cxnSp>
        <p:nvCxnSpPr>
          <p:cNvPr id="11" name="Straight Connector 10">
            <a:extLst>
              <a:ext uri="{FF2B5EF4-FFF2-40B4-BE49-F238E27FC236}">
                <a16:creationId xmlns:a16="http://schemas.microsoft.com/office/drawing/2014/main" id="{479283A1-1B50-4FA0-90ED-5444A2E7DC6D}"/>
              </a:ext>
              <a:ext uri="{C183D7F6-B498-43B3-948B-1728B52AA6E4}">
                <adec:decorative xmlns:adec="http://schemas.microsoft.com/office/drawing/2017/decorative" val="1"/>
              </a:ext>
            </a:extLst>
          </p:cNvPr>
          <p:cNvCxnSpPr>
            <a:cxnSpLocks/>
          </p:cNvCxnSpPr>
          <p:nvPr userDrawn="1"/>
        </p:nvCxnSpPr>
        <p:spPr>
          <a:xfrm>
            <a:off x="8533651" y="1844206"/>
            <a:ext cx="0" cy="36472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DF722E2-6250-43CE-9FE2-B2B8E90E2AE5}"/>
              </a:ext>
              <a:ext uri="{C183D7F6-B498-43B3-948B-1728B52AA6E4}">
                <adec:decorative xmlns:adec="http://schemas.microsoft.com/office/drawing/2017/decorative" val="1"/>
              </a:ext>
            </a:extLst>
          </p:cNvPr>
          <p:cNvCxnSpPr>
            <a:cxnSpLocks/>
          </p:cNvCxnSpPr>
          <p:nvPr userDrawn="1"/>
        </p:nvCxnSpPr>
        <p:spPr>
          <a:xfrm flipH="1">
            <a:off x="8533650" y="2746788"/>
            <a:ext cx="1" cy="505459"/>
          </a:xfrm>
          <a:prstGeom prst="straightConnector1">
            <a:avLst/>
          </a:prstGeom>
          <a:ln w="127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265E83C-A4DD-418C-9968-FBDE8347A28F}"/>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361494433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356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7575-BF96-DD45-891D-0EA4010F4BC8}"/>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11" name="Text Placeholder 12">
            <a:extLst>
              <a:ext uri="{FF2B5EF4-FFF2-40B4-BE49-F238E27FC236}">
                <a16:creationId xmlns:a16="http://schemas.microsoft.com/office/drawing/2014/main" id="{80FEFD73-A75A-144C-8FA7-204F92B88A70}"/>
              </a:ext>
            </a:extLst>
          </p:cNvPr>
          <p:cNvSpPr>
            <a:spLocks noGrp="1"/>
          </p:cNvSpPr>
          <p:nvPr>
            <p:ph type="body" sz="quarter" idx="13"/>
          </p:nvPr>
        </p:nvSpPr>
        <p:spPr>
          <a:xfrm>
            <a:off x="539999" y="1908901"/>
            <a:ext cx="11119175" cy="1661993"/>
          </a:xfrm>
        </p:spPr>
        <p:txBody>
          <a:bodyPr>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7">
            <a:extLst>
              <a:ext uri="{FF2B5EF4-FFF2-40B4-BE49-F238E27FC236}">
                <a16:creationId xmlns:a16="http://schemas.microsoft.com/office/drawing/2014/main" id="{0D3AA8BB-EDC0-5E47-8D12-60EDB0DDD808}"/>
              </a:ext>
            </a:extLst>
          </p:cNvPr>
          <p:cNvSpPr>
            <a:spLocks noGrp="1"/>
          </p:cNvSpPr>
          <p:nvPr>
            <p:ph type="body" sz="quarter" idx="14" hasCustomPrompt="1"/>
          </p:nvPr>
        </p:nvSpPr>
        <p:spPr>
          <a:xfrm>
            <a:off x="539998" y="1238906"/>
            <a:ext cx="11119175" cy="276999"/>
          </a:xfrm>
        </p:spPr>
        <p:txBody>
          <a:bodyPr/>
          <a:lstStyle>
            <a:lvl1pPr>
              <a:defRPr sz="1800" b="1" i="0" cap="all" spc="200" baseline="0">
                <a:solidFill>
                  <a:schemeClr val="accent2"/>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15" name="Text Placeholder 12">
            <a:extLst>
              <a:ext uri="{FF2B5EF4-FFF2-40B4-BE49-F238E27FC236}">
                <a16:creationId xmlns:a16="http://schemas.microsoft.com/office/drawing/2014/main" id="{6E326A0D-E121-4F41-89F0-554353963A2C}"/>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113730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65AE-5FD7-4B46-9F37-AC3A064FA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C594D-BA53-4D03-BA3B-8E1095819C1F}"/>
              </a:ext>
            </a:extLst>
          </p:cNvPr>
          <p:cNvSpPr>
            <a:spLocks noGrp="1"/>
          </p:cNvSpPr>
          <p:nvPr>
            <p:ph sz="quarter" idx="10"/>
          </p:nvPr>
        </p:nvSpPr>
        <p:spPr>
          <a:xfrm>
            <a:off x="3179762" y="4030663"/>
            <a:ext cx="3544553" cy="914400"/>
          </a:xfrm>
        </p:spPr>
        <p:txBody>
          <a:bodyPr/>
          <a:lstStyle/>
          <a:p>
            <a:pPr lvl="0"/>
            <a:endParaRPr lang="en-US"/>
          </a:p>
        </p:txBody>
      </p:sp>
      <p:sp>
        <p:nvSpPr>
          <p:cNvPr id="4" name="Content Placeholder 2">
            <a:extLst>
              <a:ext uri="{FF2B5EF4-FFF2-40B4-BE49-F238E27FC236}">
                <a16:creationId xmlns:a16="http://schemas.microsoft.com/office/drawing/2014/main" id="{A7534C6D-D2CA-475E-BB78-FA4E7E89F052}"/>
              </a:ext>
            </a:extLst>
          </p:cNvPr>
          <p:cNvSpPr>
            <a:spLocks noGrp="1"/>
          </p:cNvSpPr>
          <p:nvPr>
            <p:ph sz="quarter" idx="11"/>
          </p:nvPr>
        </p:nvSpPr>
        <p:spPr>
          <a:xfrm>
            <a:off x="3332162" y="4183063"/>
            <a:ext cx="3544553" cy="914400"/>
          </a:xfrm>
        </p:spPr>
        <p:txBody>
          <a:bodyPr/>
          <a:lstStyle/>
          <a:p>
            <a:pPr lvl="0"/>
            <a:endParaRPr lang="en-US"/>
          </a:p>
        </p:txBody>
      </p:sp>
      <p:sp>
        <p:nvSpPr>
          <p:cNvPr id="5" name="Rectangle 4">
            <a:extLst>
              <a:ext uri="{FF2B5EF4-FFF2-40B4-BE49-F238E27FC236}">
                <a16:creationId xmlns:a16="http://schemas.microsoft.com/office/drawing/2014/main" id="{6CA57361-F4F4-4224-8869-DF21E4A27A92}"/>
              </a:ext>
              <a:ext uri="{C183D7F6-B498-43B3-948B-1728B52AA6E4}">
                <adec:decorative xmlns:adec="http://schemas.microsoft.com/office/drawing/2017/decorative" val="1"/>
              </a:ext>
            </a:extLst>
          </p:cNvPr>
          <p:cNvSpPr>
            <a:spLocks noChangeArrowheads="1"/>
          </p:cNvSpPr>
          <p:nvPr userDrawn="1"/>
        </p:nvSpPr>
        <p:spPr bwMode="auto">
          <a:xfrm>
            <a:off x="866"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787012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F8BEB5-724C-8740-8C0C-1C282BC0D59E}"/>
              </a:ext>
            </a:extLst>
          </p:cNvPr>
          <p:cNvSpPr>
            <a:spLocks noGrp="1"/>
          </p:cNvSpPr>
          <p:nvPr>
            <p:ph type="body" sz="quarter" idx="13"/>
          </p:nvPr>
        </p:nvSpPr>
        <p:spPr>
          <a:xfrm>
            <a:off x="539999"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FE6255D4-8BE4-A74F-895D-A42C29B7F093}"/>
              </a:ext>
            </a:extLst>
          </p:cNvPr>
          <p:cNvSpPr>
            <a:spLocks noGrp="1"/>
          </p:cNvSpPr>
          <p:nvPr>
            <p:ph type="body" sz="quarter" idx="14"/>
          </p:nvPr>
        </p:nvSpPr>
        <p:spPr>
          <a:xfrm>
            <a:off x="6373173" y="1908901"/>
            <a:ext cx="5286001" cy="1661993"/>
          </a:xfrm>
        </p:spPr>
        <p:txBody>
          <a:bodyPr wrap="square">
            <a:spAutoFit/>
          </a:bodyPr>
          <a:lstStyle>
            <a:lvl1pPr>
              <a:defRPr b="0" i="0">
                <a:solidFill>
                  <a:schemeClr val="tx1"/>
                </a:solidFill>
                <a:latin typeface="Segoe UI" panose="020B0502040204020203" pitchFamily="34" charset="0"/>
                <a:cs typeface="Segoe UI" panose="020B0502040204020203" pitchFamily="34" charset="0"/>
              </a:defRPr>
            </a:lvl1pPr>
            <a:lvl2pPr>
              <a:defRPr b="0" i="0">
                <a:solidFill>
                  <a:schemeClr val="tx1"/>
                </a:solidFill>
                <a:latin typeface="Segoe UI" panose="020B0502040204020203" pitchFamily="34" charset="0"/>
                <a:cs typeface="Segoe UI" panose="020B0502040204020203" pitchFamily="34" charset="0"/>
              </a:defRPr>
            </a:lvl2pPr>
            <a:lvl3pPr>
              <a:defRPr b="0" i="0">
                <a:solidFill>
                  <a:schemeClr val="tx1"/>
                </a:solidFill>
                <a:latin typeface="Segoe UI" panose="020B0502040204020203" pitchFamily="34" charset="0"/>
                <a:cs typeface="Segoe UI" panose="020B0502040204020203" pitchFamily="34" charset="0"/>
              </a:defRPr>
            </a:lvl3pPr>
            <a:lvl4pPr>
              <a:defRPr b="0" i="0">
                <a:solidFill>
                  <a:schemeClr val="tx1"/>
                </a:solidFill>
                <a:latin typeface="Segoe UI" panose="020B0502040204020203" pitchFamily="34" charset="0"/>
                <a:cs typeface="Segoe UI" panose="020B0502040204020203" pitchFamily="34" charset="0"/>
              </a:defRPr>
            </a:lvl4pPr>
            <a:lvl5pPr>
              <a:defRPr b="0" i="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7">
            <a:extLst>
              <a:ext uri="{FF2B5EF4-FFF2-40B4-BE49-F238E27FC236}">
                <a16:creationId xmlns:a16="http://schemas.microsoft.com/office/drawing/2014/main" id="{EEFBA081-9395-3879-DDDF-28ADAD9B7664}"/>
              </a:ext>
            </a:extLst>
          </p:cNvPr>
          <p:cNvSpPr>
            <a:spLocks noGrp="1"/>
          </p:cNvSpPr>
          <p:nvPr>
            <p:ph type="body" sz="quarter" idx="18" hasCustomPrompt="1"/>
          </p:nvPr>
        </p:nvSpPr>
        <p:spPr>
          <a:xfrm>
            <a:off x="539998" y="1238906"/>
            <a:ext cx="11119175" cy="276999"/>
          </a:xfrm>
        </p:spPr>
        <p:txBody>
          <a:bodyPr/>
          <a:lstStyle>
            <a:lvl1pPr>
              <a:defRPr sz="1800" b="1" i="0" cap="all" spc="200" baseline="0">
                <a:solidFill>
                  <a:srgbClr val="463668"/>
                </a:solidFill>
                <a:latin typeface="Segoe UI Semibold" panose="020B0502040204020203" pitchFamily="34" charset="0"/>
                <a:cs typeface="Segoe UI Semibold" panose="020B0502040204020203" pitchFamily="34" charset="0"/>
              </a:defRPr>
            </a:lvl1pPr>
            <a:lvl2pPr>
              <a:defRPr sz="1800" b="1" i="0" cap="all" spc="150" baseline="0">
                <a:latin typeface="Segoe UI Semibold" panose="020B0502040204020203" pitchFamily="34" charset="0"/>
                <a:cs typeface="Segoe UI Semibold" panose="020B0502040204020203" pitchFamily="34" charset="0"/>
              </a:defRPr>
            </a:lvl2pPr>
            <a:lvl3pPr>
              <a:defRPr sz="1800" b="1" i="0" cap="all" spc="150" baseline="0">
                <a:latin typeface="Segoe UI Semibold" panose="020B0502040204020203" pitchFamily="34" charset="0"/>
                <a:cs typeface="Segoe UI Semibold" panose="020B0502040204020203" pitchFamily="34" charset="0"/>
              </a:defRPr>
            </a:lvl3pPr>
            <a:lvl4pPr>
              <a:defRPr sz="1800" b="1" i="0" cap="all" spc="150" baseline="0">
                <a:latin typeface="Segoe UI Semibold" panose="020B0502040204020203" pitchFamily="34" charset="0"/>
                <a:cs typeface="Segoe UI Semibold" panose="020B0502040204020203" pitchFamily="34" charset="0"/>
              </a:defRPr>
            </a:lvl4pPr>
            <a:lvl5pPr>
              <a:defRPr sz="1800" b="1" i="0" cap="all" spc="150" baseline="0">
                <a:latin typeface="Segoe UI Semibold" panose="020B0502040204020203" pitchFamily="34" charset="0"/>
                <a:cs typeface="Segoe UI Semibold" panose="020B0502040204020203" pitchFamily="34" charset="0"/>
              </a:defRPr>
            </a:lvl5pPr>
          </a:lstStyle>
          <a:p>
            <a:pPr lvl="0"/>
            <a:r>
              <a:rPr lang="en-US"/>
              <a:t>Click to add sub headline</a:t>
            </a:r>
          </a:p>
        </p:txBody>
      </p:sp>
      <p:sp>
        <p:nvSpPr>
          <p:cNvPr id="9" name="Title 1">
            <a:extLst>
              <a:ext uri="{FF2B5EF4-FFF2-40B4-BE49-F238E27FC236}">
                <a16:creationId xmlns:a16="http://schemas.microsoft.com/office/drawing/2014/main" id="{2907B6C3-01A8-CFB2-2301-18951385E224}"/>
              </a:ext>
            </a:extLst>
          </p:cNvPr>
          <p:cNvSpPr>
            <a:spLocks noGrp="1"/>
          </p:cNvSpPr>
          <p:nvPr>
            <p:ph type="title" hasCustomPrompt="1"/>
          </p:nvPr>
        </p:nvSpPr>
        <p:spPr>
          <a:xfrm>
            <a:off x="539999" y="430036"/>
            <a:ext cx="11119175" cy="677108"/>
          </a:xfrm>
        </p:spPr>
        <p:txBody>
          <a:bodyPr anchor="t" anchorCtr="0"/>
          <a:lstStyle>
            <a:lvl1pPr>
              <a:defRPr lang="en-US" sz="4400" b="0" i="0" kern="1200" spc="-50" baseline="0" dirty="0">
                <a:gradFill>
                  <a:gsLst>
                    <a:gs pos="0">
                      <a:srgbClr val="8661C5"/>
                    </a:gs>
                    <a:gs pos="100000">
                      <a:srgbClr val="C73ECC"/>
                    </a:gs>
                  </a:gsLst>
                  <a:lin ang="2700000" scaled="1"/>
                </a:gradFill>
                <a:latin typeface="+mj-lt"/>
                <a:ea typeface="+mn-ea"/>
                <a:cs typeface="Segoe UI Semibold" panose="020B0502040204020203" pitchFamily="34" charset="0"/>
              </a:defRPr>
            </a:lvl1pPr>
          </a:lstStyle>
          <a:p>
            <a:r>
              <a:rPr lang="en-US"/>
              <a:t>Click to add headline</a:t>
            </a:r>
          </a:p>
        </p:txBody>
      </p:sp>
      <p:sp>
        <p:nvSpPr>
          <p:cNvPr id="7" name="Text Placeholder 12">
            <a:extLst>
              <a:ext uri="{FF2B5EF4-FFF2-40B4-BE49-F238E27FC236}">
                <a16:creationId xmlns:a16="http://schemas.microsoft.com/office/drawing/2014/main" id="{90B270BA-A006-BCAA-1AE8-1DBB7080F949}"/>
              </a:ext>
            </a:extLst>
          </p:cNvPr>
          <p:cNvSpPr>
            <a:spLocks noGrp="1"/>
          </p:cNvSpPr>
          <p:nvPr>
            <p:ph type="body" sz="quarter" idx="15" hasCustomPrompt="1"/>
          </p:nvPr>
        </p:nvSpPr>
        <p:spPr>
          <a:xfrm>
            <a:off x="539999" y="6302589"/>
            <a:ext cx="11119175" cy="123111"/>
          </a:xfrm>
        </p:spPr>
        <p:txBody>
          <a:bodyPr>
            <a:spAutoFit/>
          </a:bodyPr>
          <a:lstStyle>
            <a:lvl1pPr>
              <a:defRPr sz="800" b="0" i="0">
                <a:solidFill>
                  <a:schemeClr val="tx1"/>
                </a:solidFill>
                <a:latin typeface="Segoe UI" panose="020B0502040204020203" pitchFamily="34" charset="0"/>
                <a:cs typeface="Segoe UI" panose="020B0502040204020203" pitchFamily="34" charset="0"/>
              </a:defRPr>
            </a:lvl1pPr>
            <a:lvl2pPr>
              <a:defRPr b="0" i="0">
                <a:latin typeface="Segoe UI Semilight" panose="020B0402040204020203" pitchFamily="34" charset="0"/>
                <a:cs typeface="Segoe UI Semilight" panose="020B0402040204020203" pitchFamily="34" charset="0"/>
              </a:defRPr>
            </a:lvl2pPr>
            <a:lvl3pPr>
              <a:defRPr b="0" i="0">
                <a:latin typeface="Segoe UI Semilight" panose="020B0402040204020203" pitchFamily="34" charset="0"/>
                <a:cs typeface="Segoe UI Semilight" panose="020B0402040204020203" pitchFamily="34" charset="0"/>
              </a:defRPr>
            </a:lvl3pPr>
            <a:lvl4pPr>
              <a:defRPr b="0" i="0">
                <a:latin typeface="Segoe UI Semilight" panose="020B0402040204020203" pitchFamily="34" charset="0"/>
                <a:cs typeface="Segoe UI Semilight" panose="020B0402040204020203" pitchFamily="34" charset="0"/>
              </a:defRPr>
            </a:lvl4pPr>
            <a:lvl5pPr>
              <a:defRPr b="0" i="0">
                <a:latin typeface="Segoe UI Semilight" panose="020B0402040204020203" pitchFamily="34" charset="0"/>
                <a:cs typeface="Segoe UI Semilight" panose="020B0402040204020203" pitchFamily="34" charset="0"/>
              </a:defRPr>
            </a:lvl5pPr>
          </a:lstStyle>
          <a:p>
            <a:pPr lvl="0"/>
            <a:r>
              <a:rPr lang="en-US"/>
              <a:t>Click to add Source text </a:t>
            </a:r>
          </a:p>
        </p:txBody>
      </p:sp>
    </p:spTree>
    <p:extLst>
      <p:ext uri="{BB962C8B-B14F-4D97-AF65-F5344CB8AC3E}">
        <p14:creationId xmlns:p14="http://schemas.microsoft.com/office/powerpoint/2010/main" val="403507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4.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2748882493"/>
      </p:ext>
    </p:extLst>
  </p:cSld>
  <p:clrMap bg1="lt1" tx1="dk1" bg2="lt2" tx2="dk2" accent1="accent1" accent2="accent2" accent3="accent3" accent4="accent4" accent5="accent5" accent6="accent6" hlink="hlink" folHlink="folHlink"/>
  <p:sldLayoutIdLst>
    <p:sldLayoutId id="2147484052" r:id="rId1"/>
    <p:sldLayoutId id="2147484008" r:id="rId2"/>
    <p:sldLayoutId id="2147483996" r:id="rId3"/>
    <p:sldLayoutId id="2147484009" r:id="rId4"/>
    <p:sldLayoutId id="2147484012" r:id="rId5"/>
    <p:sldLayoutId id="2147484023" r:id="rId6"/>
    <p:sldLayoutId id="2147483997" r:id="rId7"/>
    <p:sldLayoutId id="2147483998" r:id="rId8"/>
    <p:sldLayoutId id="2147484000" r:id="rId9"/>
    <p:sldLayoutId id="2147484001" r:id="rId10"/>
    <p:sldLayoutId id="2147484002" r:id="rId11"/>
    <p:sldLayoutId id="2147484003" r:id="rId12"/>
    <p:sldLayoutId id="2147484004" r:id="rId13"/>
    <p:sldLayoutId id="2147484005" r:id="rId14"/>
    <p:sldLayoutId id="2147483999" r:id="rId15"/>
    <p:sldLayoutId id="2147484020" r:id="rId16"/>
    <p:sldLayoutId id="2147484015" r:id="rId17"/>
    <p:sldLayoutId id="2147484006" r:id="rId18"/>
    <p:sldLayoutId id="214748400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2697480825"/>
      </p:ext>
    </p:extLst>
  </p:cSld>
  <p:clrMap bg1="lt1" tx1="dk1" bg2="lt2" tx2="dk2" accent1="accent1" accent2="accent2" accent3="accent3" accent4="accent4" accent5="accent5" accent6="accent6" hlink="hlink" folHlink="folHlink"/>
  <p:sldLayoutIdLst>
    <p:sldLayoutId id="2147484053" r:id="rId1"/>
    <p:sldLayoutId id="2147483993" r:id="rId2"/>
    <p:sldLayoutId id="2147484018" r:id="rId3"/>
    <p:sldLayoutId id="2147484013" r:id="rId4"/>
    <p:sldLayoutId id="2147484024" r:id="rId5"/>
    <p:sldLayoutId id="2147483980" r:id="rId6"/>
    <p:sldLayoutId id="2147483981" r:id="rId7"/>
    <p:sldLayoutId id="2147483983" r:id="rId8"/>
    <p:sldLayoutId id="2147483984" r:id="rId9"/>
    <p:sldLayoutId id="2147483985" r:id="rId10"/>
    <p:sldLayoutId id="2147483986" r:id="rId11"/>
    <p:sldLayoutId id="2147483987" r:id="rId12"/>
    <p:sldLayoutId id="2147483988" r:id="rId13"/>
    <p:sldLayoutId id="2147483982" r:id="rId14"/>
    <p:sldLayoutId id="2147484021" r:id="rId15"/>
    <p:sldLayoutId id="2147484016" r:id="rId16"/>
    <p:sldLayoutId id="2147483989" r:id="rId17"/>
    <p:sldLayoutId id="21474839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64147-85AA-564C-B269-7F8B0E0CB655}"/>
              </a:ext>
            </a:extLst>
          </p:cNvPr>
          <p:cNvSpPr>
            <a:spLocks noGrp="1"/>
          </p:cNvSpPr>
          <p:nvPr>
            <p:ph type="title"/>
          </p:nvPr>
        </p:nvSpPr>
        <p:spPr>
          <a:xfrm>
            <a:off x="540000" y="430036"/>
            <a:ext cx="11108542" cy="677108"/>
          </a:xfrm>
          <a:prstGeom prst="rect">
            <a:avLst/>
          </a:prstGeom>
        </p:spPr>
        <p:txBody>
          <a:bodyPr vert="horz" wrap="square" lIns="0" tIns="0" rIns="0" bIns="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81BB5B-13C5-FE46-8D60-1861A26CA944}"/>
              </a:ext>
            </a:extLst>
          </p:cNvPr>
          <p:cNvSpPr>
            <a:spLocks noGrp="1"/>
          </p:cNvSpPr>
          <p:nvPr>
            <p:ph type="body" idx="1"/>
          </p:nvPr>
        </p:nvSpPr>
        <p:spPr>
          <a:xfrm>
            <a:off x="539999" y="1757108"/>
            <a:ext cx="11108541" cy="129266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AE7E4D6-B68D-404C-A7A4-87A2D18D339E}"/>
              </a:ext>
            </a:extLst>
          </p:cNvPr>
          <p:cNvSpPr>
            <a:spLocks noGrp="1"/>
          </p:cNvSpPr>
          <p:nvPr>
            <p:ph type="ftr" sz="quarter" idx="3"/>
          </p:nvPr>
        </p:nvSpPr>
        <p:spPr>
          <a:xfrm>
            <a:off x="539999" y="6194889"/>
            <a:ext cx="4114800" cy="123111"/>
          </a:xfrm>
          <a:prstGeom prst="rect">
            <a:avLst/>
          </a:prstGeom>
        </p:spPr>
        <p:txBody>
          <a:bodyPr vert="horz" lIns="0" tIns="0" rIns="0" bIns="0" rtlCol="0" anchor="ctr">
            <a:spAutoFit/>
          </a:bodyPr>
          <a:lstStyle>
            <a:lvl1pPr algn="l">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FOOTER</a:t>
            </a:r>
          </a:p>
        </p:txBody>
      </p:sp>
      <p:sp>
        <p:nvSpPr>
          <p:cNvPr id="6" name="Slide Number Placeholder 5">
            <a:extLst>
              <a:ext uri="{FF2B5EF4-FFF2-40B4-BE49-F238E27FC236}">
                <a16:creationId xmlns:a16="http://schemas.microsoft.com/office/drawing/2014/main" id="{B22A5500-0FF1-9E40-9843-0096955CDA8F}"/>
              </a:ext>
            </a:extLst>
          </p:cNvPr>
          <p:cNvSpPr>
            <a:spLocks noGrp="1"/>
          </p:cNvSpPr>
          <p:nvPr>
            <p:ph type="sldNum" sz="quarter" idx="4"/>
          </p:nvPr>
        </p:nvSpPr>
        <p:spPr>
          <a:xfrm>
            <a:off x="8905340" y="6194889"/>
            <a:ext cx="2743200" cy="123111"/>
          </a:xfrm>
          <a:prstGeom prst="rect">
            <a:avLst/>
          </a:prstGeom>
        </p:spPr>
        <p:txBody>
          <a:bodyPr vert="horz" lIns="0" tIns="0" rIns="0" bIns="0" rtlCol="0" anchor="ctr">
            <a:spAutoFit/>
          </a:bodyPr>
          <a:lstStyle>
            <a:lvl1pPr algn="r">
              <a:defRPr sz="8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fld id="{1A1CA28D-0A27-9D4B-AA9C-99C419B708D3}" type="slidenum">
              <a:rPr lang="en-US" smtClean="0"/>
              <a:pPr/>
              <a:t>‹#›</a:t>
            </a:fld>
            <a:endParaRPr lang="en-US"/>
          </a:p>
        </p:txBody>
      </p:sp>
    </p:spTree>
    <p:extLst>
      <p:ext uri="{BB962C8B-B14F-4D97-AF65-F5344CB8AC3E}">
        <p14:creationId xmlns:p14="http://schemas.microsoft.com/office/powerpoint/2010/main" val="3312984734"/>
      </p:ext>
    </p:extLst>
  </p:cSld>
  <p:clrMap bg1="lt1" tx1="dk1" bg2="lt2" tx2="dk2" accent1="accent1" accent2="accent2" accent3="accent3" accent4="accent4" accent5="accent5" accent6="accent6" hlink="hlink" folHlink="folHlink"/>
  <p:sldLayoutIdLst>
    <p:sldLayoutId id="2147484054" r:id="rId1"/>
    <p:sldLayoutId id="2147483974" r:id="rId2"/>
    <p:sldLayoutId id="2147484019" r:id="rId3"/>
    <p:sldLayoutId id="2147484014" r:id="rId4"/>
    <p:sldLayoutId id="2147484025" r:id="rId5"/>
    <p:sldLayoutId id="2147483975" r:id="rId6"/>
    <p:sldLayoutId id="2147483817" r:id="rId7"/>
    <p:sldLayoutId id="2147483818" r:id="rId8"/>
    <p:sldLayoutId id="2147483819" r:id="rId9"/>
    <p:sldLayoutId id="2147483820" r:id="rId10"/>
    <p:sldLayoutId id="2147483821" r:id="rId11"/>
    <p:sldLayoutId id="2147483823" r:id="rId12"/>
    <p:sldLayoutId id="2147483976" r:id="rId13"/>
    <p:sldLayoutId id="2147483972" r:id="rId14"/>
    <p:sldLayoutId id="2147484022" r:id="rId15"/>
    <p:sldLayoutId id="2147484017" r:id="rId16"/>
    <p:sldLayoutId id="2147483846" r:id="rId17"/>
    <p:sldLayoutId id="214748397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400" b="0" i="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b="0" i="0" kern="1200" spc="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00000"/>
        </a:lnSpc>
        <a:spcBef>
          <a:spcPts val="0"/>
        </a:spcBef>
        <a:buFont typeface="Arial" panose="020B0604020202020204" pitchFamily="34" charset="0"/>
        <a:buNone/>
        <a:defRPr sz="1800" b="0" i="0" kern="1200" spc="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00000"/>
        </a:lnSpc>
        <a:spcBef>
          <a:spcPts val="0"/>
        </a:spcBef>
        <a:buFont typeface="Arial" panose="020B0604020202020204" pitchFamily="34" charset="0"/>
        <a:buNone/>
        <a:defRPr sz="1600" b="0" i="0" kern="1200" spc="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0"/>
        </a:spcBef>
        <a:buFont typeface="Arial" panose="020B0604020202020204" pitchFamily="34" charset="0"/>
        <a:buNone/>
        <a:defRPr sz="1400" b="0" i="0" kern="1200" spc="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EEDC09-D173-4A3D-913D-D09E1EA274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5E67B1-038E-41C5-958B-45B68850D5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5BD7D-153D-4C9A-97CF-BF03DD5643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EED7B140-9E7A-4F75-A98D-CA592B54C8D1}" type="datetimeFigureOut">
              <a:rPr lang="en-US" smtClean="0"/>
              <a:pPr/>
              <a:t>6/3/2022</a:t>
            </a:fld>
            <a:endParaRPr lang="en-US"/>
          </a:p>
        </p:txBody>
      </p:sp>
      <p:sp>
        <p:nvSpPr>
          <p:cNvPr id="5" name="Footer Placeholder 4">
            <a:extLst>
              <a:ext uri="{FF2B5EF4-FFF2-40B4-BE49-F238E27FC236}">
                <a16:creationId xmlns:a16="http://schemas.microsoft.com/office/drawing/2014/main" id="{84B29C1C-336E-4C7B-8398-49BEA9827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2DAC304C-214F-40E8-8189-EBD19D9755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DC4DFB06-E7F0-4F88-956F-784BB91140DC}" type="slidenum">
              <a:rPr lang="en-US" smtClean="0"/>
              <a:pPr/>
              <a:t>‹#›</a:t>
            </a:fld>
            <a:endParaRPr lang="en-US"/>
          </a:p>
        </p:txBody>
      </p:sp>
    </p:spTree>
    <p:extLst>
      <p:ext uri="{BB962C8B-B14F-4D97-AF65-F5344CB8AC3E}">
        <p14:creationId xmlns:p14="http://schemas.microsoft.com/office/powerpoint/2010/main" val="3512961829"/>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B5962-DFF6-F585-0321-29057432A2F6}"/>
              </a:ext>
            </a:extLst>
          </p:cNvPr>
          <p:cNvSpPr>
            <a:spLocks noGrp="1"/>
          </p:cNvSpPr>
          <p:nvPr>
            <p:ph type="body" sz="quarter" idx="4294967295"/>
          </p:nvPr>
        </p:nvSpPr>
        <p:spPr>
          <a:xfrm>
            <a:off x="570271" y="4648712"/>
            <a:ext cx="5434013" cy="615553"/>
          </a:xfrm>
        </p:spPr>
        <p:txBody>
          <a:bodyPr/>
          <a:lstStyle/>
          <a:p>
            <a:r>
              <a:rPr lang="en-AU" dirty="0">
                <a:solidFill>
                  <a:schemeClr val="accent2"/>
                </a:solidFill>
              </a:rPr>
              <a:t>Scale cloud-native apps and </a:t>
            </a:r>
            <a:br>
              <a:rPr lang="en-AU" dirty="0">
                <a:solidFill>
                  <a:schemeClr val="accent2"/>
                </a:solidFill>
              </a:rPr>
            </a:br>
            <a:r>
              <a:rPr lang="en-AU" dirty="0">
                <a:solidFill>
                  <a:schemeClr val="accent2"/>
                </a:solidFill>
              </a:rPr>
              <a:t>accelerate app modernisation</a:t>
            </a:r>
          </a:p>
        </p:txBody>
      </p:sp>
    </p:spTree>
    <p:extLst>
      <p:ext uri="{BB962C8B-B14F-4D97-AF65-F5344CB8AC3E}">
        <p14:creationId xmlns:p14="http://schemas.microsoft.com/office/powerpoint/2010/main" val="138874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C246CE-9CF0-8328-1A6A-19E9C78816B3}"/>
              </a:ext>
            </a:extLst>
          </p:cNvPr>
          <p:cNvSpPr>
            <a:spLocks noGrp="1"/>
          </p:cNvSpPr>
          <p:nvPr>
            <p:ph type="body" sz="quarter" idx="15"/>
          </p:nvPr>
        </p:nvSpPr>
        <p:spPr>
          <a:xfrm>
            <a:off x="5512188" y="430036"/>
            <a:ext cx="6146985" cy="3077766"/>
          </a:xfrm>
        </p:spPr>
        <p:txBody>
          <a:bodyPr/>
          <a:lstStyle/>
          <a:p>
            <a:r>
              <a:rPr lang="en-AU"/>
              <a:t>Easily deploy Grafana dashboards to highly available and secured infrastructure hosted in Azure</a:t>
            </a:r>
          </a:p>
          <a:p>
            <a:endParaRPr lang="en-AU"/>
          </a:p>
          <a:p>
            <a:r>
              <a:rPr lang="en-AU"/>
              <a:t>Seamless connectivity to Azure Monitor and </a:t>
            </a:r>
            <a:br>
              <a:rPr lang="en-AU"/>
            </a:br>
            <a:r>
              <a:rPr lang="en-AU"/>
              <a:t>Azure Data Explorer (ADX)</a:t>
            </a:r>
          </a:p>
          <a:p>
            <a:endParaRPr lang="en-AU"/>
          </a:p>
          <a:p>
            <a:r>
              <a:rPr lang="en-AU"/>
              <a:t>Use pre-existing container insight dashboards for AKS and arc-enabled Kubernetes</a:t>
            </a:r>
          </a:p>
          <a:p>
            <a:endParaRPr lang="en-AU"/>
          </a:p>
          <a:p>
            <a:r>
              <a:rPr lang="en-AU"/>
              <a:t>Built-in Prometheus support</a:t>
            </a:r>
          </a:p>
        </p:txBody>
      </p:sp>
      <p:sp>
        <p:nvSpPr>
          <p:cNvPr id="3" name="Title 2">
            <a:extLst>
              <a:ext uri="{FF2B5EF4-FFF2-40B4-BE49-F238E27FC236}">
                <a16:creationId xmlns:a16="http://schemas.microsoft.com/office/drawing/2014/main" id="{2648DC41-400A-AE33-DD3A-0B96F38E2DE6}"/>
              </a:ext>
            </a:extLst>
          </p:cNvPr>
          <p:cNvSpPr>
            <a:spLocks noGrp="1"/>
          </p:cNvSpPr>
          <p:nvPr>
            <p:ph type="title"/>
          </p:nvPr>
        </p:nvSpPr>
        <p:spPr>
          <a:xfrm>
            <a:off x="351219" y="430036"/>
            <a:ext cx="4427258" cy="2031325"/>
          </a:xfrm>
        </p:spPr>
        <p:txBody>
          <a:bodyPr/>
          <a:lstStyle/>
          <a:p>
            <a:r>
              <a:rPr lang="en-AU"/>
              <a:t>Managed Grafana features</a:t>
            </a:r>
          </a:p>
        </p:txBody>
      </p:sp>
    </p:spTree>
    <p:extLst>
      <p:ext uri="{BB962C8B-B14F-4D97-AF65-F5344CB8AC3E}">
        <p14:creationId xmlns:p14="http://schemas.microsoft.com/office/powerpoint/2010/main" val="77948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2AD6B2-437B-F660-9310-D95767218C6C}"/>
              </a:ext>
            </a:extLst>
          </p:cNvPr>
          <p:cNvSpPr>
            <a:spLocks noGrp="1"/>
          </p:cNvSpPr>
          <p:nvPr>
            <p:ph type="body" sz="quarter" idx="15"/>
          </p:nvPr>
        </p:nvSpPr>
        <p:spPr>
          <a:xfrm>
            <a:off x="5512188" y="430036"/>
            <a:ext cx="6146985" cy="4308872"/>
          </a:xfrm>
        </p:spPr>
        <p:txBody>
          <a:bodyPr/>
          <a:lstStyle/>
          <a:p>
            <a:r>
              <a:rPr lang="en-AU" dirty="0">
                <a:solidFill>
                  <a:schemeClr val="accent1"/>
                </a:solidFill>
                <a:latin typeface="Segoe UI Semibold" panose="020B0702040204020203" pitchFamily="34" charset="0"/>
                <a:cs typeface="Segoe UI Semibold" panose="020B0702040204020203" pitchFamily="34" charset="0"/>
              </a:rPr>
              <a:t>Get started with Azure Container Apps</a:t>
            </a:r>
          </a:p>
          <a:p>
            <a:r>
              <a:rPr lang="en-AU" dirty="0">
                <a:latin typeface="+mj-lt"/>
              </a:rPr>
              <a:t>https://aka.ms/containerapps/quickstarts</a:t>
            </a:r>
          </a:p>
          <a:p>
            <a:endParaRPr lang="en-AU" dirty="0"/>
          </a:p>
          <a:p>
            <a:r>
              <a:rPr lang="en-AU" dirty="0">
                <a:solidFill>
                  <a:schemeClr val="accent1"/>
                </a:solidFill>
                <a:latin typeface="Segoe UI Semibold" panose="020B0702040204020203" pitchFamily="34" charset="0"/>
                <a:cs typeface="Segoe UI Semibold" panose="020B0702040204020203" pitchFamily="34" charset="0"/>
              </a:rPr>
              <a:t>Draft documentation</a:t>
            </a:r>
          </a:p>
          <a:p>
            <a:r>
              <a:rPr lang="en-AU" dirty="0">
                <a:latin typeface="+mj-lt"/>
              </a:rPr>
              <a:t>https://aka.ms/aks/draft</a:t>
            </a:r>
          </a:p>
          <a:p>
            <a:endParaRPr lang="en-AU" dirty="0"/>
          </a:p>
          <a:p>
            <a:r>
              <a:rPr lang="en-AU" dirty="0">
                <a:solidFill>
                  <a:schemeClr val="accent1"/>
                </a:solidFill>
                <a:latin typeface="Segoe UI Semibold" panose="020B0702040204020203" pitchFamily="34" charset="0"/>
                <a:cs typeface="Segoe UI Semibold" panose="020B0702040204020203" pitchFamily="34" charset="0"/>
              </a:rPr>
              <a:t>KEDA AKS documentation</a:t>
            </a:r>
          </a:p>
          <a:p>
            <a:r>
              <a:rPr lang="en-AU" dirty="0">
                <a:latin typeface="+mj-lt"/>
              </a:rPr>
              <a:t>https://aka.ms/aks/keda</a:t>
            </a:r>
          </a:p>
          <a:p>
            <a:endParaRPr lang="en-AU" dirty="0"/>
          </a:p>
          <a:p>
            <a:r>
              <a:rPr lang="en-AU" dirty="0">
                <a:solidFill>
                  <a:schemeClr val="accent1"/>
                </a:solidFill>
                <a:latin typeface="Segoe UI Semibold" panose="020B0702040204020203" pitchFamily="34" charset="0"/>
                <a:cs typeface="Segoe UI Semibold" panose="020B0702040204020203" pitchFamily="34" charset="0"/>
              </a:rPr>
              <a:t>AKS release tracker</a:t>
            </a:r>
          </a:p>
          <a:p>
            <a:r>
              <a:rPr lang="en-AU" dirty="0">
                <a:latin typeface="+mj-lt"/>
              </a:rPr>
              <a:t>https://aka.ms/aks/release-tracker</a:t>
            </a:r>
          </a:p>
          <a:p>
            <a:endParaRPr lang="en-AU" dirty="0"/>
          </a:p>
          <a:p>
            <a:r>
              <a:rPr lang="en-AU" dirty="0">
                <a:solidFill>
                  <a:schemeClr val="accent1"/>
                </a:solidFill>
                <a:latin typeface="Segoe UI Semibold" panose="020B0702040204020203" pitchFamily="34" charset="0"/>
                <a:cs typeface="Segoe UI Semibold" panose="020B0702040204020203" pitchFamily="34" charset="0"/>
              </a:rPr>
              <a:t>Managed Grafana documentation</a:t>
            </a:r>
          </a:p>
          <a:p>
            <a:r>
              <a:rPr lang="en-AU" dirty="0">
                <a:latin typeface="+mj-lt"/>
              </a:rPr>
              <a:t>https://aka.ms/grafana</a:t>
            </a:r>
          </a:p>
        </p:txBody>
      </p:sp>
      <p:sp>
        <p:nvSpPr>
          <p:cNvPr id="3" name="Title 2">
            <a:extLst>
              <a:ext uri="{FF2B5EF4-FFF2-40B4-BE49-F238E27FC236}">
                <a16:creationId xmlns:a16="http://schemas.microsoft.com/office/drawing/2014/main" id="{6DFD3DD3-E6C6-8A58-6B21-2DB5DBF8ACB5}"/>
              </a:ext>
            </a:extLst>
          </p:cNvPr>
          <p:cNvSpPr>
            <a:spLocks noGrp="1"/>
          </p:cNvSpPr>
          <p:nvPr>
            <p:ph type="title"/>
          </p:nvPr>
        </p:nvSpPr>
        <p:spPr>
          <a:xfrm>
            <a:off x="539999" y="430035"/>
            <a:ext cx="3828801" cy="677108"/>
          </a:xfrm>
        </p:spPr>
        <p:txBody>
          <a:bodyPr/>
          <a:lstStyle/>
          <a:p>
            <a:r>
              <a:rPr lang="en-AU"/>
              <a:t>What’s next?</a:t>
            </a:r>
          </a:p>
        </p:txBody>
      </p:sp>
    </p:spTree>
    <p:extLst>
      <p:ext uri="{BB962C8B-B14F-4D97-AF65-F5344CB8AC3E}">
        <p14:creationId xmlns:p14="http://schemas.microsoft.com/office/powerpoint/2010/main" val="297399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67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F3CEE9-C921-4B64-B416-8F40B9D63DB1}"/>
              </a:ext>
            </a:extLst>
          </p:cNvPr>
          <p:cNvSpPr>
            <a:spLocks noGrp="1"/>
          </p:cNvSpPr>
          <p:nvPr>
            <p:ph type="title"/>
          </p:nvPr>
        </p:nvSpPr>
        <p:spPr>
          <a:xfrm>
            <a:off x="2930705" y="2768085"/>
            <a:ext cx="6330591" cy="1325563"/>
          </a:xfrm>
        </p:spPr>
        <p:txBody>
          <a:bodyPr>
            <a:noAutofit/>
          </a:bodyPr>
          <a:lstStyle/>
          <a:p>
            <a:pPr marL="0" marR="0" lvl="0" indent="0" algn="ctr" defTabSz="932742" rtl="0" eaLnBrk="1" fontAlgn="auto" latinLnBrk="0" hangingPunct="1">
              <a:lnSpc>
                <a:spcPct val="95000"/>
              </a:lnSpc>
              <a:spcBef>
                <a:spcPct val="0"/>
              </a:spcBef>
              <a:spcAft>
                <a:spcPts val="0"/>
              </a:spcAft>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The app of the future is </a:t>
            </a:r>
            <a:r>
              <a:rPr kumimoji="0" lang="en-US" sz="4800" b="0" i="0" u="none" strike="noStrike" kern="1200" cap="none" spc="-50" normalizeH="0" baseline="0" noProof="0">
                <a:ln w="3175">
                  <a:noFill/>
                </a:ln>
                <a:gradFill flip="none" rotWithShape="1">
                  <a:gsLst>
                    <a:gs pos="0">
                      <a:srgbClr val="0078D4"/>
                    </a:gs>
                    <a:gs pos="100000">
                      <a:srgbClr val="FFB900"/>
                    </a:gs>
                  </a:gsLst>
                  <a:lin ang="2700000" scaled="1"/>
                  <a:tileRect/>
                </a:gradFill>
                <a:effectLst/>
                <a:uLnTx/>
                <a:uFillTx/>
                <a:latin typeface="Segoe UI Semibold"/>
                <a:ea typeface="Segoe UI" pitchFamily="34" charset="0"/>
                <a:cs typeface="Segoe UI" pitchFamily="34" charset="0"/>
              </a:rPr>
              <a:t>cloud native</a:t>
            </a:r>
            <a:endParaRPr lang="en-US" sz="4800"/>
          </a:p>
        </p:txBody>
      </p:sp>
    </p:spTree>
    <p:extLst>
      <p:ext uri="{BB962C8B-B14F-4D97-AF65-F5344CB8AC3E}">
        <p14:creationId xmlns:p14="http://schemas.microsoft.com/office/powerpoint/2010/main" val="2089900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79167E-6 2.59259E-6 L 4.79167E-6 0.04352 " pathEditMode="relative" rAng="0" ptsTypes="AA">
                                      <p:cBhvr>
                                        <p:cTn id="9" dur="6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F1E338-0BA6-7F0A-8E0E-F7F21B322E66}"/>
              </a:ext>
            </a:extLst>
          </p:cNvPr>
          <p:cNvSpPr>
            <a:spLocks noGrp="1"/>
          </p:cNvSpPr>
          <p:nvPr>
            <p:ph type="body" sz="quarter" idx="14"/>
          </p:nvPr>
        </p:nvSpPr>
        <p:spPr/>
        <p:txBody>
          <a:bodyPr/>
          <a:lstStyle/>
          <a:p>
            <a:r>
              <a:rPr lang="en-AU"/>
              <a:t>Azure Container Apps</a:t>
            </a:r>
          </a:p>
        </p:txBody>
      </p:sp>
      <p:sp>
        <p:nvSpPr>
          <p:cNvPr id="3" name="Text Placeholder 2">
            <a:extLst>
              <a:ext uri="{FF2B5EF4-FFF2-40B4-BE49-F238E27FC236}">
                <a16:creationId xmlns:a16="http://schemas.microsoft.com/office/drawing/2014/main" id="{C4D58F03-8D3B-85BC-6C63-56F15CBA331E}"/>
              </a:ext>
            </a:extLst>
          </p:cNvPr>
          <p:cNvSpPr>
            <a:spLocks noGrp="1"/>
          </p:cNvSpPr>
          <p:nvPr>
            <p:ph type="body" sz="quarter" idx="16"/>
          </p:nvPr>
        </p:nvSpPr>
        <p:spPr/>
        <p:txBody>
          <a:bodyPr/>
          <a:lstStyle/>
          <a:p>
            <a:r>
              <a:rPr lang="en-AU"/>
              <a:t>Highlight 1</a:t>
            </a:r>
          </a:p>
        </p:txBody>
      </p:sp>
      <p:sp>
        <p:nvSpPr>
          <p:cNvPr id="5" name="TextBox 4">
            <a:extLst>
              <a:ext uri="{FF2B5EF4-FFF2-40B4-BE49-F238E27FC236}">
                <a16:creationId xmlns:a16="http://schemas.microsoft.com/office/drawing/2014/main" id="{66743EC9-2CCC-3EBD-EF6B-8BF6780A334A}"/>
              </a:ext>
            </a:extLst>
          </p:cNvPr>
          <p:cNvSpPr txBox="1"/>
          <p:nvPr/>
        </p:nvSpPr>
        <p:spPr>
          <a:xfrm>
            <a:off x="562640" y="4227737"/>
            <a:ext cx="2335896" cy="307777"/>
          </a:xfrm>
          <a:prstGeom prst="rect">
            <a:avLst/>
          </a:prstGeom>
        </p:spPr>
        <p:txBody>
          <a:bodyPr vert="horz" wrap="square" lIns="0" tIns="0" rIns="0" bIns="0" rtlCol="0">
            <a:spAutoFit/>
          </a:bodyPr>
          <a:lstStyle>
            <a:lvl1pPr indent="0">
              <a:lnSpc>
                <a:spcPct val="100000"/>
              </a:lnSpc>
              <a:spcBef>
                <a:spcPts val="0"/>
              </a:spcBef>
              <a:buFont typeface="Arial" panose="020B0604020202020204" pitchFamily="34" charset="0"/>
              <a:buNone/>
              <a:defRPr sz="2000" b="0" i="0" spc="0">
                <a:solidFill>
                  <a:schemeClr val="accent6"/>
                </a:solidFill>
                <a:latin typeface="Segoe UI" panose="020B0502040204020203" pitchFamily="34" charset="0"/>
                <a:cs typeface="Segoe UI" panose="020B0502040204020203" pitchFamily="34" charset="0"/>
              </a:defRPr>
            </a:lvl1pPr>
            <a:lvl2pPr indent="0">
              <a:lnSpc>
                <a:spcPct val="100000"/>
              </a:lnSpc>
              <a:spcBef>
                <a:spcPts val="0"/>
              </a:spcBef>
              <a:buFont typeface="Arial" panose="020B0604020202020204" pitchFamily="34" charset="0"/>
              <a:buNone/>
              <a:defRPr b="0" i="0" spc="0">
                <a:latin typeface="Segoe UI" panose="020B0502040204020203" pitchFamily="34" charset="0"/>
                <a:cs typeface="Segoe UI" panose="020B0502040204020203" pitchFamily="34" charset="0"/>
              </a:defRPr>
            </a:lvl2pPr>
            <a:lvl3pPr indent="0">
              <a:lnSpc>
                <a:spcPct val="100000"/>
              </a:lnSpc>
              <a:spcBef>
                <a:spcPts val="0"/>
              </a:spcBef>
              <a:buFont typeface="Arial" panose="020B0604020202020204" pitchFamily="34" charset="0"/>
              <a:buNone/>
              <a:defRPr sz="1600" b="0" i="0" spc="0">
                <a:latin typeface="Segoe UI" panose="020B0502040204020203" pitchFamily="34" charset="0"/>
                <a:cs typeface="Segoe UI" panose="020B0502040204020203" pitchFamily="34" charset="0"/>
              </a:defRPr>
            </a:lvl3pPr>
            <a:lvl4pPr indent="0">
              <a:lnSpc>
                <a:spcPct val="100000"/>
              </a:lnSpc>
              <a:spcBef>
                <a:spcPts val="0"/>
              </a:spcBef>
              <a:buFont typeface="Arial" panose="020B0604020202020204" pitchFamily="34" charset="0"/>
              <a:buNone/>
              <a:defRPr sz="1400" b="0" i="0" spc="0">
                <a:latin typeface="Segoe UI" panose="020B0502040204020203" pitchFamily="34" charset="0"/>
                <a:cs typeface="Segoe UI" panose="020B0502040204020203" pitchFamily="34" charset="0"/>
              </a:defRPr>
            </a:lvl4pPr>
            <a:lvl5pPr indent="0">
              <a:lnSpc>
                <a:spcPct val="100000"/>
              </a:lnSpc>
              <a:spcBef>
                <a:spcPts val="0"/>
              </a:spcBef>
              <a:buFont typeface="Arial" panose="020B0604020202020204" pitchFamily="34" charset="0"/>
              <a:buNone/>
              <a:defRPr sz="1400" b="0" i="0" spc="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a:solidFill>
                  <a:schemeClr val="accent2"/>
                </a:solidFill>
              </a:rPr>
              <a:t>Generally Available</a:t>
            </a:r>
          </a:p>
        </p:txBody>
      </p:sp>
    </p:spTree>
    <p:extLst>
      <p:ext uri="{BB962C8B-B14F-4D97-AF65-F5344CB8AC3E}">
        <p14:creationId xmlns:p14="http://schemas.microsoft.com/office/powerpoint/2010/main" val="94192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F3221D-B40C-E7E0-38DB-5D8740DC4340}"/>
              </a:ext>
            </a:extLst>
          </p:cNvPr>
          <p:cNvSpPr>
            <a:spLocks noGrp="1"/>
          </p:cNvSpPr>
          <p:nvPr>
            <p:ph type="body" sz="quarter" idx="15"/>
          </p:nvPr>
        </p:nvSpPr>
        <p:spPr>
          <a:xfrm>
            <a:off x="5505016" y="1428452"/>
            <a:ext cx="6146985" cy="4001095"/>
          </a:xfrm>
        </p:spPr>
        <p:txBody>
          <a:bodyPr/>
          <a:lstStyle/>
          <a:p>
            <a:r>
              <a:rPr lang="en-AU"/>
              <a:t>Available now in Australia East</a:t>
            </a:r>
          </a:p>
          <a:p>
            <a:endParaRPr lang="en-AU"/>
          </a:p>
          <a:p>
            <a:r>
              <a:rPr lang="en-AU"/>
              <a:t>Azure Virtual Network integration</a:t>
            </a:r>
          </a:p>
          <a:p>
            <a:endParaRPr lang="en-AU"/>
          </a:p>
          <a:p>
            <a:r>
              <a:rPr lang="en-AU"/>
              <a:t>Managed Identity support</a:t>
            </a:r>
          </a:p>
          <a:p>
            <a:endParaRPr lang="en-AU"/>
          </a:p>
          <a:p>
            <a:r>
              <a:rPr lang="en-AU"/>
              <a:t>Support for HTTP and TCP health probes</a:t>
            </a:r>
          </a:p>
          <a:p>
            <a:endParaRPr lang="en-AU"/>
          </a:p>
          <a:p>
            <a:r>
              <a:rPr lang="en-AU"/>
              <a:t>“Easy Auth” support for </a:t>
            </a:r>
            <a:r>
              <a:rPr lang="en-AU" err="1"/>
              <a:t>AuthN</a:t>
            </a:r>
            <a:r>
              <a:rPr lang="en-AU"/>
              <a:t> and </a:t>
            </a:r>
            <a:r>
              <a:rPr lang="en-AU" err="1"/>
              <a:t>AuthZ</a:t>
            </a:r>
            <a:endParaRPr lang="en-AU"/>
          </a:p>
          <a:p>
            <a:endParaRPr lang="en-AU"/>
          </a:p>
          <a:p>
            <a:r>
              <a:rPr lang="en-AU"/>
              <a:t>Real-time log streaming (</a:t>
            </a:r>
            <a:r>
              <a:rPr lang="en-AU" err="1"/>
              <a:t>stdout</a:t>
            </a:r>
            <a:r>
              <a:rPr lang="en-AU"/>
              <a:t> and stderr)</a:t>
            </a:r>
          </a:p>
          <a:p>
            <a:endParaRPr lang="en-AU"/>
          </a:p>
          <a:p>
            <a:r>
              <a:rPr lang="en-AU"/>
              <a:t>Container console access</a:t>
            </a:r>
          </a:p>
        </p:txBody>
      </p:sp>
      <p:sp>
        <p:nvSpPr>
          <p:cNvPr id="3" name="Title 2">
            <a:extLst>
              <a:ext uri="{FF2B5EF4-FFF2-40B4-BE49-F238E27FC236}">
                <a16:creationId xmlns:a16="http://schemas.microsoft.com/office/drawing/2014/main" id="{6FD361BD-E560-E720-A40F-CB49BD7B67A7}"/>
              </a:ext>
            </a:extLst>
          </p:cNvPr>
          <p:cNvSpPr>
            <a:spLocks noGrp="1"/>
          </p:cNvSpPr>
          <p:nvPr>
            <p:ph type="title"/>
          </p:nvPr>
        </p:nvSpPr>
        <p:spPr>
          <a:xfrm>
            <a:off x="539999" y="430035"/>
            <a:ext cx="3828801" cy="1354217"/>
          </a:xfrm>
        </p:spPr>
        <p:txBody>
          <a:bodyPr/>
          <a:lstStyle/>
          <a:p>
            <a:r>
              <a:rPr lang="en-AU"/>
              <a:t>Container Apps</a:t>
            </a:r>
            <a:br>
              <a:rPr lang="en-AU"/>
            </a:br>
            <a:r>
              <a:rPr lang="en-AU"/>
              <a:t>GA features</a:t>
            </a:r>
          </a:p>
        </p:txBody>
      </p:sp>
    </p:spTree>
    <p:extLst>
      <p:ext uri="{BB962C8B-B14F-4D97-AF65-F5344CB8AC3E}">
        <p14:creationId xmlns:p14="http://schemas.microsoft.com/office/powerpoint/2010/main" val="178477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B5962-DFF6-F585-0321-29057432A2F6}"/>
              </a:ext>
            </a:extLst>
          </p:cNvPr>
          <p:cNvSpPr>
            <a:spLocks noGrp="1"/>
          </p:cNvSpPr>
          <p:nvPr>
            <p:ph type="body" sz="quarter" idx="4294967295"/>
          </p:nvPr>
        </p:nvSpPr>
        <p:spPr>
          <a:xfrm>
            <a:off x="570271" y="4648712"/>
            <a:ext cx="5434013" cy="615553"/>
          </a:xfrm>
        </p:spPr>
        <p:txBody>
          <a:bodyPr/>
          <a:lstStyle/>
          <a:p>
            <a:r>
              <a:rPr lang="en-AU" dirty="0">
                <a:solidFill>
                  <a:schemeClr val="accent2"/>
                </a:solidFill>
              </a:rPr>
              <a:t>Scale cloud-native apps and </a:t>
            </a:r>
            <a:br>
              <a:rPr lang="en-AU" dirty="0">
                <a:solidFill>
                  <a:schemeClr val="accent2"/>
                </a:solidFill>
              </a:rPr>
            </a:br>
            <a:r>
              <a:rPr lang="en-AU" dirty="0">
                <a:solidFill>
                  <a:schemeClr val="accent2"/>
                </a:solidFill>
              </a:rPr>
              <a:t>accelerate app modernisation</a:t>
            </a:r>
          </a:p>
        </p:txBody>
      </p:sp>
      <p:grpSp>
        <p:nvGrpSpPr>
          <p:cNvPr id="3" name="Group 2">
            <a:extLst>
              <a:ext uri="{FF2B5EF4-FFF2-40B4-BE49-F238E27FC236}">
                <a16:creationId xmlns:a16="http://schemas.microsoft.com/office/drawing/2014/main" id="{40AFC0BD-FB4C-77A8-A8DF-AF05896A7A7A}"/>
              </a:ext>
            </a:extLst>
          </p:cNvPr>
          <p:cNvGrpSpPr/>
          <p:nvPr/>
        </p:nvGrpSpPr>
        <p:grpSpPr>
          <a:xfrm>
            <a:off x="574158" y="5635256"/>
            <a:ext cx="946029" cy="944107"/>
            <a:chOff x="4533580" y="1788459"/>
            <a:chExt cx="3281082" cy="3281082"/>
          </a:xfrm>
        </p:grpSpPr>
        <p:sp>
          <p:nvSpPr>
            <p:cNvPr id="4" name="Oval 3">
              <a:extLst>
                <a:ext uri="{FF2B5EF4-FFF2-40B4-BE49-F238E27FC236}">
                  <a16:creationId xmlns:a16="http://schemas.microsoft.com/office/drawing/2014/main" id="{0D9BEB55-0434-B9E3-4BA3-5F907C94A0C8}"/>
                </a:ext>
              </a:extLst>
            </p:cNvPr>
            <p:cNvSpPr/>
            <p:nvPr/>
          </p:nvSpPr>
          <p:spPr>
            <a:xfrm>
              <a:off x="4533580" y="1788459"/>
              <a:ext cx="3281082" cy="3281082"/>
            </a:xfrm>
            <a:prstGeom prst="ellipse">
              <a:avLst/>
            </a:prstGeom>
            <a:solidFill>
              <a:schemeClr val="accent4">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Isosceles Triangle 2">
              <a:extLst>
                <a:ext uri="{FF2B5EF4-FFF2-40B4-BE49-F238E27FC236}">
                  <a16:creationId xmlns:a16="http://schemas.microsoft.com/office/drawing/2014/main" id="{F6C6F970-A768-ADCB-C3FE-CFF4EC554274}"/>
                </a:ext>
              </a:extLst>
            </p:cNvPr>
            <p:cNvSpPr/>
            <p:nvPr/>
          </p:nvSpPr>
          <p:spPr>
            <a:xfrm rot="5400000">
              <a:off x="5850085" y="3016646"/>
              <a:ext cx="956662" cy="824708"/>
            </a:xfrm>
            <a:prstGeom prst="triangle">
              <a:avLst/>
            </a:prstGeom>
            <a:solidFill>
              <a:schemeClr val="accent3">
                <a:alpha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25543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F1E338-0BA6-7F0A-8E0E-F7F21B322E66}"/>
              </a:ext>
            </a:extLst>
          </p:cNvPr>
          <p:cNvSpPr>
            <a:spLocks noGrp="1"/>
          </p:cNvSpPr>
          <p:nvPr>
            <p:ph type="body" sz="quarter" idx="14"/>
          </p:nvPr>
        </p:nvSpPr>
        <p:spPr>
          <a:xfrm>
            <a:off x="499819" y="3191934"/>
            <a:ext cx="7592129" cy="1661993"/>
          </a:xfrm>
        </p:spPr>
        <p:txBody>
          <a:bodyPr/>
          <a:lstStyle/>
          <a:p>
            <a:r>
              <a:rPr lang="en-AU" dirty="0"/>
              <a:t>Azure Kubernetes </a:t>
            </a:r>
            <a:br>
              <a:rPr lang="en-AU" dirty="0"/>
            </a:br>
            <a:r>
              <a:rPr lang="en-AU" dirty="0"/>
              <a:t>Service</a:t>
            </a:r>
          </a:p>
        </p:txBody>
      </p:sp>
      <p:sp>
        <p:nvSpPr>
          <p:cNvPr id="3" name="Text Placeholder 2">
            <a:extLst>
              <a:ext uri="{FF2B5EF4-FFF2-40B4-BE49-F238E27FC236}">
                <a16:creationId xmlns:a16="http://schemas.microsoft.com/office/drawing/2014/main" id="{C4D58F03-8D3B-85BC-6C63-56F15CBA331E}"/>
              </a:ext>
            </a:extLst>
          </p:cNvPr>
          <p:cNvSpPr>
            <a:spLocks noGrp="1"/>
          </p:cNvSpPr>
          <p:nvPr>
            <p:ph type="body" sz="quarter" idx="16"/>
          </p:nvPr>
        </p:nvSpPr>
        <p:spPr/>
        <p:txBody>
          <a:bodyPr/>
          <a:lstStyle/>
          <a:p>
            <a:r>
              <a:rPr lang="en-AU"/>
              <a:t>Highlight 2</a:t>
            </a:r>
          </a:p>
        </p:txBody>
      </p:sp>
      <p:sp>
        <p:nvSpPr>
          <p:cNvPr id="4" name="TextBox 3">
            <a:extLst>
              <a:ext uri="{FF2B5EF4-FFF2-40B4-BE49-F238E27FC236}">
                <a16:creationId xmlns:a16="http://schemas.microsoft.com/office/drawing/2014/main" id="{39F9105A-EFF2-CB96-3D13-366DBAF2B0D8}"/>
              </a:ext>
            </a:extLst>
          </p:cNvPr>
          <p:cNvSpPr txBox="1"/>
          <p:nvPr/>
        </p:nvSpPr>
        <p:spPr>
          <a:xfrm>
            <a:off x="562641" y="5058733"/>
            <a:ext cx="2638286" cy="307777"/>
          </a:xfrm>
          <a:prstGeom prst="rect">
            <a:avLst/>
          </a:prstGeom>
        </p:spPr>
        <p:txBody>
          <a:bodyPr vert="horz" wrap="square" lIns="0" tIns="0" rIns="0" bIns="0" rtlCol="0">
            <a:spAutoFit/>
          </a:bodyPr>
          <a:lstStyle>
            <a:defPPr>
              <a:defRPr lang="en-US"/>
            </a:defPPr>
            <a:lvl1pPr indent="0">
              <a:lnSpc>
                <a:spcPct val="100000"/>
              </a:lnSpc>
              <a:spcBef>
                <a:spcPts val="0"/>
              </a:spcBef>
              <a:buFont typeface="Arial" panose="020B0604020202020204" pitchFamily="34" charset="0"/>
              <a:buNone/>
              <a:defRPr sz="2000" b="0" i="0" spc="0">
                <a:solidFill>
                  <a:schemeClr val="accent2"/>
                </a:solidFill>
                <a:latin typeface="Segoe UI" panose="020B0502040204020203" pitchFamily="34" charset="0"/>
                <a:cs typeface="Segoe UI" panose="020B0502040204020203" pitchFamily="34" charset="0"/>
              </a:defRPr>
            </a:lvl1pPr>
            <a:lvl2pPr indent="0">
              <a:lnSpc>
                <a:spcPct val="100000"/>
              </a:lnSpc>
              <a:spcBef>
                <a:spcPts val="0"/>
              </a:spcBef>
              <a:buFont typeface="Arial" panose="020B0604020202020204" pitchFamily="34" charset="0"/>
              <a:buNone/>
              <a:defRPr b="0" i="0" spc="0">
                <a:latin typeface="Segoe UI" panose="020B0502040204020203" pitchFamily="34" charset="0"/>
                <a:cs typeface="Segoe UI" panose="020B0502040204020203" pitchFamily="34" charset="0"/>
              </a:defRPr>
            </a:lvl2pPr>
            <a:lvl3pPr indent="0">
              <a:lnSpc>
                <a:spcPct val="100000"/>
              </a:lnSpc>
              <a:spcBef>
                <a:spcPts val="0"/>
              </a:spcBef>
              <a:buFont typeface="Arial" panose="020B0604020202020204" pitchFamily="34" charset="0"/>
              <a:buNone/>
              <a:defRPr sz="1600" b="0" i="0" spc="0">
                <a:latin typeface="Segoe UI" panose="020B0502040204020203" pitchFamily="34" charset="0"/>
                <a:cs typeface="Segoe UI" panose="020B0502040204020203" pitchFamily="34" charset="0"/>
              </a:defRPr>
            </a:lvl3pPr>
            <a:lvl4pPr indent="0">
              <a:lnSpc>
                <a:spcPct val="100000"/>
              </a:lnSpc>
              <a:spcBef>
                <a:spcPts val="0"/>
              </a:spcBef>
              <a:buFont typeface="Arial" panose="020B0604020202020204" pitchFamily="34" charset="0"/>
              <a:buNone/>
              <a:defRPr sz="1400" b="0" i="0" spc="0">
                <a:latin typeface="Segoe UI" panose="020B0502040204020203" pitchFamily="34" charset="0"/>
                <a:cs typeface="Segoe UI" panose="020B0502040204020203" pitchFamily="34" charset="0"/>
              </a:defRPr>
            </a:lvl4pPr>
            <a:lvl5pPr indent="0">
              <a:lnSpc>
                <a:spcPct val="100000"/>
              </a:lnSpc>
              <a:spcBef>
                <a:spcPts val="0"/>
              </a:spcBef>
              <a:buFont typeface="Arial" panose="020B0604020202020204" pitchFamily="34" charset="0"/>
              <a:buNone/>
              <a:defRPr sz="1400" b="0" i="0" spc="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Previews and updates</a:t>
            </a:r>
          </a:p>
        </p:txBody>
      </p:sp>
    </p:spTree>
    <p:extLst>
      <p:ext uri="{BB962C8B-B14F-4D97-AF65-F5344CB8AC3E}">
        <p14:creationId xmlns:p14="http://schemas.microsoft.com/office/powerpoint/2010/main" val="193141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F3221D-B40C-E7E0-38DB-5D8740DC4340}"/>
              </a:ext>
            </a:extLst>
          </p:cNvPr>
          <p:cNvSpPr>
            <a:spLocks noGrp="1"/>
          </p:cNvSpPr>
          <p:nvPr>
            <p:ph type="body" sz="quarter" idx="15"/>
          </p:nvPr>
        </p:nvSpPr>
        <p:spPr>
          <a:xfrm>
            <a:off x="5512188" y="654211"/>
            <a:ext cx="6146985" cy="4924425"/>
          </a:xfrm>
        </p:spPr>
        <p:txBody>
          <a:bodyPr/>
          <a:lstStyle/>
          <a:p>
            <a:r>
              <a:rPr lang="en-AU"/>
              <a:t>Code to container to cloud with Draft (preview)</a:t>
            </a:r>
          </a:p>
          <a:p>
            <a:endParaRPr lang="en-AU"/>
          </a:p>
          <a:p>
            <a:endParaRPr lang="en-AU"/>
          </a:p>
          <a:p>
            <a:endParaRPr lang="en-AU"/>
          </a:p>
          <a:p>
            <a:endParaRPr lang="en-AU"/>
          </a:p>
          <a:p>
            <a:endParaRPr lang="en-AU"/>
          </a:p>
          <a:p>
            <a:endParaRPr lang="en-AU"/>
          </a:p>
          <a:p>
            <a:r>
              <a:rPr lang="en-AU"/>
              <a:t>Web application routing add-on (preview)</a:t>
            </a:r>
          </a:p>
          <a:p>
            <a:endParaRPr lang="en-AU"/>
          </a:p>
          <a:p>
            <a:r>
              <a:rPr lang="en-AU"/>
              <a:t>KEDA extension to provide additional scalers (preview)</a:t>
            </a:r>
          </a:p>
          <a:p>
            <a:endParaRPr lang="en-AU"/>
          </a:p>
          <a:p>
            <a:r>
              <a:rPr lang="en-AU"/>
              <a:t>Networking improvements (GA)</a:t>
            </a:r>
          </a:p>
          <a:p>
            <a:endParaRPr lang="en-AU"/>
          </a:p>
          <a:p>
            <a:r>
              <a:rPr lang="en-AU"/>
              <a:t>Cluster ops improvements</a:t>
            </a:r>
          </a:p>
          <a:p>
            <a:endParaRPr lang="en-AU"/>
          </a:p>
          <a:p>
            <a:r>
              <a:rPr lang="en-AU"/>
              <a:t>Performance optimisations</a:t>
            </a:r>
          </a:p>
        </p:txBody>
      </p:sp>
      <p:sp>
        <p:nvSpPr>
          <p:cNvPr id="3" name="Title 2">
            <a:extLst>
              <a:ext uri="{FF2B5EF4-FFF2-40B4-BE49-F238E27FC236}">
                <a16:creationId xmlns:a16="http://schemas.microsoft.com/office/drawing/2014/main" id="{6FD361BD-E560-E720-A40F-CB49BD7B67A7}"/>
              </a:ext>
            </a:extLst>
          </p:cNvPr>
          <p:cNvSpPr>
            <a:spLocks noGrp="1"/>
          </p:cNvSpPr>
          <p:nvPr>
            <p:ph type="title"/>
          </p:nvPr>
        </p:nvSpPr>
        <p:spPr>
          <a:xfrm>
            <a:off x="539999" y="430035"/>
            <a:ext cx="3828801" cy="677108"/>
          </a:xfrm>
        </p:spPr>
        <p:txBody>
          <a:bodyPr/>
          <a:lstStyle/>
          <a:p>
            <a:r>
              <a:rPr lang="en-AU"/>
              <a:t>AKS Updates</a:t>
            </a:r>
          </a:p>
        </p:txBody>
      </p:sp>
      <p:pic>
        <p:nvPicPr>
          <p:cNvPr id="5" name="Picture 4">
            <a:extLst>
              <a:ext uri="{FF2B5EF4-FFF2-40B4-BE49-F238E27FC236}">
                <a16:creationId xmlns:a16="http://schemas.microsoft.com/office/drawing/2014/main" id="{FA55901F-1B6F-DC40-ECAC-C38F0953B573}"/>
              </a:ext>
            </a:extLst>
          </p:cNvPr>
          <p:cNvPicPr>
            <a:picLocks noChangeAspect="1"/>
          </p:cNvPicPr>
          <p:nvPr/>
        </p:nvPicPr>
        <p:blipFill>
          <a:blip r:embed="rId3"/>
          <a:stretch>
            <a:fillRect/>
          </a:stretch>
        </p:blipFill>
        <p:spPr>
          <a:xfrm>
            <a:off x="5512188" y="1208572"/>
            <a:ext cx="6146985" cy="1194749"/>
          </a:xfrm>
          <a:prstGeom prst="rect">
            <a:avLst/>
          </a:prstGeom>
        </p:spPr>
      </p:pic>
    </p:spTree>
    <p:extLst>
      <p:ext uri="{BB962C8B-B14F-4D97-AF65-F5344CB8AC3E}">
        <p14:creationId xmlns:p14="http://schemas.microsoft.com/office/powerpoint/2010/main" val="33471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B5962-DFF6-F585-0321-29057432A2F6}"/>
              </a:ext>
            </a:extLst>
          </p:cNvPr>
          <p:cNvSpPr>
            <a:spLocks noGrp="1"/>
          </p:cNvSpPr>
          <p:nvPr>
            <p:ph type="body" sz="quarter" idx="4294967295"/>
          </p:nvPr>
        </p:nvSpPr>
        <p:spPr>
          <a:xfrm>
            <a:off x="570271" y="4648712"/>
            <a:ext cx="5434013" cy="615553"/>
          </a:xfrm>
        </p:spPr>
        <p:txBody>
          <a:bodyPr/>
          <a:lstStyle/>
          <a:p>
            <a:r>
              <a:rPr lang="en-AU" dirty="0">
                <a:solidFill>
                  <a:schemeClr val="accent2"/>
                </a:solidFill>
              </a:rPr>
              <a:t>Scale cloud-native apps and </a:t>
            </a:r>
            <a:br>
              <a:rPr lang="en-AU" dirty="0">
                <a:solidFill>
                  <a:schemeClr val="accent2"/>
                </a:solidFill>
              </a:rPr>
            </a:br>
            <a:r>
              <a:rPr lang="en-AU" dirty="0">
                <a:solidFill>
                  <a:schemeClr val="accent2"/>
                </a:solidFill>
              </a:rPr>
              <a:t>accelerate app modernisation</a:t>
            </a:r>
          </a:p>
        </p:txBody>
      </p:sp>
      <p:grpSp>
        <p:nvGrpSpPr>
          <p:cNvPr id="3" name="Group 2">
            <a:extLst>
              <a:ext uri="{FF2B5EF4-FFF2-40B4-BE49-F238E27FC236}">
                <a16:creationId xmlns:a16="http://schemas.microsoft.com/office/drawing/2014/main" id="{40AFC0BD-FB4C-77A8-A8DF-AF05896A7A7A}"/>
              </a:ext>
            </a:extLst>
          </p:cNvPr>
          <p:cNvGrpSpPr/>
          <p:nvPr/>
        </p:nvGrpSpPr>
        <p:grpSpPr>
          <a:xfrm>
            <a:off x="574158" y="5635256"/>
            <a:ext cx="946029" cy="944107"/>
            <a:chOff x="4533580" y="1788459"/>
            <a:chExt cx="3281082" cy="3281082"/>
          </a:xfrm>
        </p:grpSpPr>
        <p:sp>
          <p:nvSpPr>
            <p:cNvPr id="4" name="Oval 3">
              <a:extLst>
                <a:ext uri="{FF2B5EF4-FFF2-40B4-BE49-F238E27FC236}">
                  <a16:creationId xmlns:a16="http://schemas.microsoft.com/office/drawing/2014/main" id="{0D9BEB55-0434-B9E3-4BA3-5F907C94A0C8}"/>
                </a:ext>
              </a:extLst>
            </p:cNvPr>
            <p:cNvSpPr/>
            <p:nvPr/>
          </p:nvSpPr>
          <p:spPr>
            <a:xfrm>
              <a:off x="4533580" y="1788459"/>
              <a:ext cx="3281082" cy="3281082"/>
            </a:xfrm>
            <a:prstGeom prst="ellipse">
              <a:avLst/>
            </a:prstGeom>
            <a:solidFill>
              <a:schemeClr val="accent4">
                <a:alpha val="2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Isosceles Triangle 2">
              <a:extLst>
                <a:ext uri="{FF2B5EF4-FFF2-40B4-BE49-F238E27FC236}">
                  <a16:creationId xmlns:a16="http://schemas.microsoft.com/office/drawing/2014/main" id="{F6C6F970-A768-ADCB-C3FE-CFF4EC554274}"/>
                </a:ext>
              </a:extLst>
            </p:cNvPr>
            <p:cNvSpPr/>
            <p:nvPr/>
          </p:nvSpPr>
          <p:spPr>
            <a:xfrm rot="5400000">
              <a:off x="5850085" y="3016646"/>
              <a:ext cx="956662" cy="824708"/>
            </a:xfrm>
            <a:prstGeom prst="triangle">
              <a:avLst/>
            </a:prstGeom>
            <a:solidFill>
              <a:schemeClr val="accent3">
                <a:alpha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92583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F1E338-0BA6-7F0A-8E0E-F7F21B322E66}"/>
              </a:ext>
            </a:extLst>
          </p:cNvPr>
          <p:cNvSpPr>
            <a:spLocks noGrp="1"/>
          </p:cNvSpPr>
          <p:nvPr>
            <p:ph type="body" sz="quarter" idx="14"/>
          </p:nvPr>
        </p:nvSpPr>
        <p:spPr>
          <a:xfrm>
            <a:off x="562640" y="3191934"/>
            <a:ext cx="8327359" cy="830997"/>
          </a:xfrm>
        </p:spPr>
        <p:txBody>
          <a:bodyPr/>
          <a:lstStyle/>
          <a:p>
            <a:r>
              <a:rPr lang="en-AU"/>
              <a:t>Managed Grafana</a:t>
            </a:r>
          </a:p>
        </p:txBody>
      </p:sp>
      <p:sp>
        <p:nvSpPr>
          <p:cNvPr id="3" name="Text Placeholder 2">
            <a:extLst>
              <a:ext uri="{FF2B5EF4-FFF2-40B4-BE49-F238E27FC236}">
                <a16:creationId xmlns:a16="http://schemas.microsoft.com/office/drawing/2014/main" id="{C4D58F03-8D3B-85BC-6C63-56F15CBA331E}"/>
              </a:ext>
            </a:extLst>
          </p:cNvPr>
          <p:cNvSpPr>
            <a:spLocks noGrp="1"/>
          </p:cNvSpPr>
          <p:nvPr>
            <p:ph type="body" sz="quarter" idx="16"/>
          </p:nvPr>
        </p:nvSpPr>
        <p:spPr/>
        <p:txBody>
          <a:bodyPr/>
          <a:lstStyle/>
          <a:p>
            <a:r>
              <a:rPr lang="en-AU"/>
              <a:t>Highlight 3</a:t>
            </a:r>
          </a:p>
        </p:txBody>
      </p:sp>
      <p:sp>
        <p:nvSpPr>
          <p:cNvPr id="5" name="TextBox 4">
            <a:extLst>
              <a:ext uri="{FF2B5EF4-FFF2-40B4-BE49-F238E27FC236}">
                <a16:creationId xmlns:a16="http://schemas.microsoft.com/office/drawing/2014/main" id="{7C5D0969-110D-3158-6983-F56545E4A8E4}"/>
              </a:ext>
            </a:extLst>
          </p:cNvPr>
          <p:cNvSpPr txBox="1"/>
          <p:nvPr/>
        </p:nvSpPr>
        <p:spPr>
          <a:xfrm>
            <a:off x="562640" y="4298235"/>
            <a:ext cx="1059906" cy="307777"/>
          </a:xfrm>
          <a:prstGeom prst="rect">
            <a:avLst/>
          </a:prstGeom>
        </p:spPr>
        <p:txBody>
          <a:bodyPr vert="horz" wrap="square" lIns="0" tIns="0" rIns="0" bIns="0" rtlCol="0">
            <a:spAutoFit/>
          </a:bodyPr>
          <a:lstStyle>
            <a:defPPr>
              <a:defRPr lang="en-US"/>
            </a:defPPr>
            <a:lvl1pPr indent="0">
              <a:lnSpc>
                <a:spcPct val="100000"/>
              </a:lnSpc>
              <a:spcBef>
                <a:spcPts val="0"/>
              </a:spcBef>
              <a:buFont typeface="Arial" panose="020B0604020202020204" pitchFamily="34" charset="0"/>
              <a:buNone/>
              <a:defRPr sz="2000" b="0" i="0" spc="0">
                <a:solidFill>
                  <a:schemeClr val="accent2"/>
                </a:solidFill>
                <a:latin typeface="Segoe UI" panose="020B0502040204020203" pitchFamily="34" charset="0"/>
                <a:cs typeface="Segoe UI" panose="020B0502040204020203" pitchFamily="34" charset="0"/>
              </a:defRPr>
            </a:lvl1pPr>
            <a:lvl2pPr indent="0">
              <a:lnSpc>
                <a:spcPct val="100000"/>
              </a:lnSpc>
              <a:spcBef>
                <a:spcPts val="0"/>
              </a:spcBef>
              <a:buFont typeface="Arial" panose="020B0604020202020204" pitchFamily="34" charset="0"/>
              <a:buNone/>
              <a:defRPr b="0" i="0" spc="0">
                <a:latin typeface="Segoe UI" panose="020B0502040204020203" pitchFamily="34" charset="0"/>
                <a:cs typeface="Segoe UI" panose="020B0502040204020203" pitchFamily="34" charset="0"/>
              </a:defRPr>
            </a:lvl2pPr>
            <a:lvl3pPr indent="0">
              <a:lnSpc>
                <a:spcPct val="100000"/>
              </a:lnSpc>
              <a:spcBef>
                <a:spcPts val="0"/>
              </a:spcBef>
              <a:buFont typeface="Arial" panose="020B0604020202020204" pitchFamily="34" charset="0"/>
              <a:buNone/>
              <a:defRPr sz="1600" b="0" i="0" spc="0">
                <a:latin typeface="Segoe UI" panose="020B0502040204020203" pitchFamily="34" charset="0"/>
                <a:cs typeface="Segoe UI" panose="020B0502040204020203" pitchFamily="34" charset="0"/>
              </a:defRPr>
            </a:lvl3pPr>
            <a:lvl4pPr indent="0">
              <a:lnSpc>
                <a:spcPct val="100000"/>
              </a:lnSpc>
              <a:spcBef>
                <a:spcPts val="0"/>
              </a:spcBef>
              <a:buFont typeface="Arial" panose="020B0604020202020204" pitchFamily="34" charset="0"/>
              <a:buNone/>
              <a:defRPr sz="1400" b="0" i="0" spc="0">
                <a:latin typeface="Segoe UI" panose="020B0502040204020203" pitchFamily="34" charset="0"/>
                <a:cs typeface="Segoe UI" panose="020B0502040204020203" pitchFamily="34" charset="0"/>
              </a:defRPr>
            </a:lvl4pPr>
            <a:lvl5pPr indent="0">
              <a:lnSpc>
                <a:spcPct val="100000"/>
              </a:lnSpc>
              <a:spcBef>
                <a:spcPts val="0"/>
              </a:spcBef>
              <a:buFont typeface="Arial" panose="020B0604020202020204" pitchFamily="34" charset="0"/>
              <a:buNone/>
              <a:defRPr sz="1400" b="0" i="0" spc="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a:t>Preview</a:t>
            </a:r>
          </a:p>
        </p:txBody>
      </p:sp>
    </p:spTree>
    <p:extLst>
      <p:ext uri="{BB962C8B-B14F-4D97-AF65-F5344CB8AC3E}">
        <p14:creationId xmlns:p14="http://schemas.microsoft.com/office/powerpoint/2010/main" val="57700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Purple">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Purple_Template" id="{77B99F78-9E3F-421D-85DB-9755A45AB7D8}" vid="{931FD1CE-AA4A-4941-875E-7CE4DA049520}"/>
    </a:ext>
  </a:extLst>
</a:theme>
</file>

<file path=ppt/theme/theme2.xml><?xml version="1.0" encoding="utf-8"?>
<a:theme xmlns:a="http://schemas.openxmlformats.org/drawingml/2006/main" name="Blue">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Purple_Template" id="{77B99F78-9E3F-421D-85DB-9755A45AB7D8}" vid="{237D6AFE-0C31-4E22-BC5D-20E8277618C1}"/>
    </a:ext>
  </a:extLst>
</a:theme>
</file>

<file path=ppt/theme/theme3.xml><?xml version="1.0" encoding="utf-8"?>
<a:theme xmlns:a="http://schemas.openxmlformats.org/drawingml/2006/main" name="Magenta">
  <a:themeElements>
    <a:clrScheme name="Microsoft Build">
      <a:dk1>
        <a:srgbClr val="000000"/>
      </a:dk1>
      <a:lt1>
        <a:srgbClr val="FFFFFF"/>
      </a:lt1>
      <a:dk2>
        <a:srgbClr val="000000"/>
      </a:dk2>
      <a:lt2>
        <a:srgbClr val="B1B3B3"/>
      </a:lt2>
      <a:accent1>
        <a:srgbClr val="8661C5"/>
      </a:accent1>
      <a:accent2>
        <a:srgbClr val="463668"/>
      </a:accent2>
      <a:accent3>
        <a:srgbClr val="C73ECC"/>
      </a:accent3>
      <a:accent4>
        <a:srgbClr val="702573"/>
      </a:accent4>
      <a:accent5>
        <a:srgbClr val="0078D4"/>
      </a:accent5>
      <a:accent6>
        <a:srgbClr val="2A446F"/>
      </a:accent6>
      <a:hlink>
        <a:srgbClr val="FFB900"/>
      </a:hlink>
      <a:folHlink>
        <a:srgbClr val="FFB900"/>
      </a:folHlink>
    </a:clrScheme>
    <a:fontScheme name="MS ANZready 2021">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FT_BUILD_Purple_Template" id="{77B99F78-9E3F-421D-85DB-9755A45AB7D8}" vid="{C20582E4-C8C6-4DBF-BD31-A16EBFD8DB75}"/>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583515e-e320-4fa7-963a-64c5c065356c">
      <UserInfo>
        <DisplayName>Sonja Sheehan</DisplayName>
        <AccountId>12</AccountId>
        <AccountType/>
      </UserInfo>
      <UserInfo>
        <DisplayName>JT @</DisplayName>
        <AccountId>27</AccountId>
        <AccountType/>
      </UserInfo>
      <UserInfo>
        <DisplayName>Carrie Yates (Retail Activation Pty Ltd (T/A)</DisplayName>
        <AccountId>26</AccountId>
        <AccountType/>
      </UserInfo>
      <UserInfo>
        <DisplayName>Sarah Orrell (COLLABERA INC)</DisplayName>
        <AccountId>17</AccountId>
        <AccountType/>
      </UserInfo>
      <UserInfo>
        <DisplayName>Elizabeth Pappalardo</DisplayName>
        <AccountId>25</AccountId>
        <AccountType/>
      </UserInfo>
      <UserInfo>
        <DisplayName>Pat Stanton (HE/HIM)</DisplayName>
        <AccountId>29</AccountId>
        <AccountType/>
      </UserInfo>
      <UserInfo>
        <DisplayName>Jasmine Phung</DisplayName>
        <AccountId>13</AccountId>
        <AccountType/>
      </UserInfo>
      <UserInfo>
        <DisplayName>Michael Watson</DisplayName>
        <AccountId>18</AccountId>
        <AccountType/>
      </UserInfo>
      <UserInfo>
        <DisplayName>Michelle Sandford (SHE/HER)</DisplayName>
        <AccountId>28</AccountId>
        <AccountType/>
      </UserInfo>
      <UserInfo>
        <DisplayName>Simon Waight</DisplayName>
        <AccountId>24</AccountId>
        <AccountType/>
      </UserInfo>
      <UserInfo>
        <DisplayName>Matthew Barnett</DisplayName>
        <AccountId>23</AccountId>
        <AccountType/>
      </UserInfo>
    </SharedWithUsers>
    <TaxCatchAll xmlns="2583515e-e320-4fa7-963a-64c5c065356c" xsi:nil="true"/>
    <lcf76f155ced4ddcb4097134ff3c332f xmlns="8e93d805-a132-4a15-8b98-546c31d7d994">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548DCB7013AC43AEFDE5802478BAB9" ma:contentTypeVersion="15" ma:contentTypeDescription="Create a new document." ma:contentTypeScope="" ma:versionID="f426b9984645d984c23777980b4a2e7a">
  <xsd:schema xmlns:xsd="http://www.w3.org/2001/XMLSchema" xmlns:xs="http://www.w3.org/2001/XMLSchema" xmlns:p="http://schemas.microsoft.com/office/2006/metadata/properties" xmlns:ns2="8e93d805-a132-4a15-8b98-546c31d7d994" xmlns:ns3="2583515e-e320-4fa7-963a-64c5c065356c" targetNamespace="http://schemas.microsoft.com/office/2006/metadata/properties" ma:root="true" ma:fieldsID="e4712f7c3afa8cd8c4a7cc0020bd2a1c" ns2:_="" ns3:_="">
    <xsd:import namespace="8e93d805-a132-4a15-8b98-546c31d7d994"/>
    <xsd:import namespace="2583515e-e320-4fa7-963a-64c5c065356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93d805-a132-4a15-8b98-546c31d7d9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583515e-e320-4fa7-963a-64c5c065356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bcc6464-ece3-4a88-a554-50eeea4c8362}" ma:internalName="TaxCatchAll" ma:showField="CatchAllData" ma:web="2583515e-e320-4fa7-963a-64c5c06535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115091-A3C0-466B-938A-4FD863912F51}">
  <ds:schemaRefs>
    <ds:schemaRef ds:uri="http://purl.org/dc/elements/1.1/"/>
    <ds:schemaRef ds:uri="http://schemas.microsoft.com/office/2006/documentManagement/types"/>
    <ds:schemaRef ds:uri="http://purl.org/dc/dcmitype/"/>
    <ds:schemaRef ds:uri="8e93d805-a132-4a15-8b98-546c31d7d994"/>
    <ds:schemaRef ds:uri="2583515e-e320-4fa7-963a-64c5c065356c"/>
    <ds:schemaRef ds:uri="http://www.w3.org/XML/1998/namespac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7721D912-A267-4167-9500-F5D778A867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93d805-a132-4a15-8b98-546c31d7d994"/>
    <ds:schemaRef ds:uri="2583515e-e320-4fa7-963a-64c5c06535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09A4B1-EEDC-4873-84A1-7F11A05F5FE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MSFT_BUILD_Purple_Template</Template>
  <TotalTime>16</TotalTime>
  <Words>2496</Words>
  <Application>Microsoft Office PowerPoint</Application>
  <PresentationFormat>Widescreen</PresentationFormat>
  <Paragraphs>195</Paragraphs>
  <Slides>12</Slides>
  <Notes>11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Calibri</vt:lpstr>
      <vt:lpstr>Calibri Light</vt:lpstr>
      <vt:lpstr>Segoe UI</vt:lpstr>
      <vt:lpstr>Segoe UI Semibold</vt:lpstr>
      <vt:lpstr>Segoe UI Semilight</vt:lpstr>
      <vt:lpstr>SegoeUI</vt:lpstr>
      <vt:lpstr>Purple</vt:lpstr>
      <vt:lpstr>Blue</vt:lpstr>
      <vt:lpstr>Magenta</vt:lpstr>
      <vt:lpstr>1_Office Theme</vt:lpstr>
      <vt:lpstr>PowerPoint Presentation</vt:lpstr>
      <vt:lpstr>The app of the future is cloud native</vt:lpstr>
      <vt:lpstr>PowerPoint Presentation</vt:lpstr>
      <vt:lpstr>Container Apps GA features</vt:lpstr>
      <vt:lpstr>PowerPoint Presentation</vt:lpstr>
      <vt:lpstr>PowerPoint Presentation</vt:lpstr>
      <vt:lpstr>AKS Updates</vt:lpstr>
      <vt:lpstr>PowerPoint Presentation</vt:lpstr>
      <vt:lpstr>PowerPoint Presentation</vt:lpstr>
      <vt:lpstr>Managed Grafana features</vt:lpstr>
      <vt:lpstr>What’s next?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Simon Waight</dc:creator>
  <cp:keywords/>
  <dc:description/>
  <cp:lastModifiedBy>Simon Waight</cp:lastModifiedBy>
  <cp:revision>10</cp:revision>
  <dcterms:created xsi:type="dcterms:W3CDTF">2022-05-12T23:54:14Z</dcterms:created>
  <dcterms:modified xsi:type="dcterms:W3CDTF">2022-06-03T02:38:41Z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0x0101009E548DCB7013AC43AEFDE5802478BAB9</vt:lpwstr>
  </property>
  <property fmtid="{D5CDD505-2E9C-101B-9397-08002B2CF9AE}" pid="3" name="MediaServiceImageTags">
    <vt:lpwstr/>
  </property>
</Properties>
</file>